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9"/>
  </p:notesMasterIdLst>
  <p:sldIdLst>
    <p:sldId id="256" r:id="rId2"/>
    <p:sldId id="261" r:id="rId3"/>
    <p:sldId id="257" r:id="rId4"/>
    <p:sldId id="260" r:id="rId5"/>
    <p:sldId id="258" r:id="rId6"/>
    <p:sldId id="259" r:id="rId7"/>
    <p:sldId id="262" r:id="rId8"/>
  </p:sldIdLst>
  <p:sldSz cx="12192000" cy="6858000"/>
  <p:notesSz cx="6742113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66"/>
    <a:srgbClr val="FA1AAF"/>
    <a:srgbClr val="9703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802" y="53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7E6EF1-9329-4F38-BF7D-FBFBFEC8A2AF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0963" y="741363"/>
            <a:ext cx="658018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212" y="4690269"/>
            <a:ext cx="539369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21582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8971" y="9378824"/>
            <a:ext cx="2921582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DC0AFA-42CA-4267-917C-FFF75C5EE1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6274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"/>
          <p:cNvGrpSpPr/>
          <p:nvPr userDrawn="1"/>
        </p:nvGrpSpPr>
        <p:grpSpPr>
          <a:xfrm>
            <a:off x="6071992" y="5732703"/>
            <a:ext cx="649160" cy="594046"/>
            <a:chOff x="4053765" y="5472588"/>
            <a:chExt cx="1011579" cy="925696"/>
          </a:xfrm>
        </p:grpSpPr>
        <p:sp>
          <p:nvSpPr>
            <p:cNvPr id="7" name="Rounded Rectangle 109"/>
            <p:cNvSpPr/>
            <p:nvPr/>
          </p:nvSpPr>
          <p:spPr>
            <a:xfrm>
              <a:off x="4705971" y="5495778"/>
              <a:ext cx="94153" cy="897982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ounded Rectangle 38"/>
            <p:cNvSpPr/>
            <p:nvPr/>
          </p:nvSpPr>
          <p:spPr>
            <a:xfrm>
              <a:off x="4724400" y="5496098"/>
              <a:ext cx="47236" cy="886231"/>
            </a:xfrm>
            <a:custGeom>
              <a:avLst/>
              <a:gdLst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7314 w 47314"/>
                <a:gd name="connsiteY3" fmla="*/ 7886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4763 w 47314"/>
                <a:gd name="connsiteY0" fmla="*/ 43604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4763 w 47314"/>
                <a:gd name="connsiteY8" fmla="*/ 43604 h 1058358"/>
                <a:gd name="connsiteX0" fmla="*/ 4763 w 47314"/>
                <a:gd name="connsiteY0" fmla="*/ 43604 h 1082171"/>
                <a:gd name="connsiteX1" fmla="*/ 7886 w 47314"/>
                <a:gd name="connsiteY1" fmla="*/ 0 h 1082171"/>
                <a:gd name="connsiteX2" fmla="*/ 39428 w 47314"/>
                <a:gd name="connsiteY2" fmla="*/ 0 h 1082171"/>
                <a:gd name="connsiteX3" fmla="*/ 40170 w 47314"/>
                <a:gd name="connsiteY3" fmla="*/ 38843 h 1082171"/>
                <a:gd name="connsiteX4" fmla="*/ 47314 w 47314"/>
                <a:gd name="connsiteY4" fmla="*/ 1050472 h 1082171"/>
                <a:gd name="connsiteX5" fmla="*/ 39428 w 47314"/>
                <a:gd name="connsiteY5" fmla="*/ 1058358 h 1082171"/>
                <a:gd name="connsiteX6" fmla="*/ 7886 w 47314"/>
                <a:gd name="connsiteY6" fmla="*/ 1082171 h 1082171"/>
                <a:gd name="connsiteX7" fmla="*/ 0 w 47314"/>
                <a:gd name="connsiteY7" fmla="*/ 1050472 h 1082171"/>
                <a:gd name="connsiteX8" fmla="*/ 4763 w 47314"/>
                <a:gd name="connsiteY8" fmla="*/ 43604 h 1082171"/>
                <a:gd name="connsiteX0" fmla="*/ 4763 w 47474"/>
                <a:gd name="connsiteY0" fmla="*/ 43604 h 1082171"/>
                <a:gd name="connsiteX1" fmla="*/ 7886 w 47474"/>
                <a:gd name="connsiteY1" fmla="*/ 0 h 1082171"/>
                <a:gd name="connsiteX2" fmla="*/ 39428 w 47474"/>
                <a:gd name="connsiteY2" fmla="*/ 0 h 1082171"/>
                <a:gd name="connsiteX3" fmla="*/ 40170 w 47474"/>
                <a:gd name="connsiteY3" fmla="*/ 38843 h 1082171"/>
                <a:gd name="connsiteX4" fmla="*/ 47314 w 47474"/>
                <a:gd name="connsiteY4" fmla="*/ 1050472 h 1082171"/>
                <a:gd name="connsiteX5" fmla="*/ 44190 w 47474"/>
                <a:gd name="connsiteY5" fmla="*/ 1070264 h 1082171"/>
                <a:gd name="connsiteX6" fmla="*/ 7886 w 47474"/>
                <a:gd name="connsiteY6" fmla="*/ 1082171 h 1082171"/>
                <a:gd name="connsiteX7" fmla="*/ 0 w 47474"/>
                <a:gd name="connsiteY7" fmla="*/ 1050472 h 1082171"/>
                <a:gd name="connsiteX8" fmla="*/ 4763 w 47474"/>
                <a:gd name="connsiteY8" fmla="*/ 43604 h 1082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474" h="1082171">
                  <a:moveTo>
                    <a:pt x="4763" y="43604"/>
                  </a:moveTo>
                  <a:cubicBezTo>
                    <a:pt x="4763" y="39249"/>
                    <a:pt x="3531" y="0"/>
                    <a:pt x="7886" y="0"/>
                  </a:cubicBezTo>
                  <a:lnTo>
                    <a:pt x="39428" y="0"/>
                  </a:lnTo>
                  <a:cubicBezTo>
                    <a:pt x="43783" y="0"/>
                    <a:pt x="40170" y="34488"/>
                    <a:pt x="40170" y="38843"/>
                  </a:cubicBezTo>
                  <a:cubicBezTo>
                    <a:pt x="40170" y="386372"/>
                    <a:pt x="47314" y="702943"/>
                    <a:pt x="47314" y="1050472"/>
                  </a:cubicBezTo>
                  <a:cubicBezTo>
                    <a:pt x="47314" y="1054827"/>
                    <a:pt x="48545" y="1070264"/>
                    <a:pt x="44190" y="1070264"/>
                  </a:cubicBezTo>
                  <a:lnTo>
                    <a:pt x="7886" y="1082171"/>
                  </a:lnTo>
                  <a:cubicBezTo>
                    <a:pt x="3531" y="1082171"/>
                    <a:pt x="0" y="1054827"/>
                    <a:pt x="0" y="1050472"/>
                  </a:cubicBezTo>
                  <a:cubicBezTo>
                    <a:pt x="1588" y="714849"/>
                    <a:pt x="3175" y="379227"/>
                    <a:pt x="4763" y="43604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ounded Rectangle 111"/>
            <p:cNvSpPr/>
            <p:nvPr/>
          </p:nvSpPr>
          <p:spPr>
            <a:xfrm>
              <a:off x="4304056" y="5500302"/>
              <a:ext cx="94153" cy="897982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ounded Rectangle 38"/>
            <p:cNvSpPr/>
            <p:nvPr/>
          </p:nvSpPr>
          <p:spPr>
            <a:xfrm>
              <a:off x="4322484" y="5500620"/>
              <a:ext cx="47236" cy="886231"/>
            </a:xfrm>
            <a:custGeom>
              <a:avLst/>
              <a:gdLst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7314 w 47314"/>
                <a:gd name="connsiteY3" fmla="*/ 7886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4763 w 47314"/>
                <a:gd name="connsiteY0" fmla="*/ 43604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4763 w 47314"/>
                <a:gd name="connsiteY8" fmla="*/ 43604 h 1058358"/>
                <a:gd name="connsiteX0" fmla="*/ 4763 w 47314"/>
                <a:gd name="connsiteY0" fmla="*/ 43604 h 1082171"/>
                <a:gd name="connsiteX1" fmla="*/ 7886 w 47314"/>
                <a:gd name="connsiteY1" fmla="*/ 0 h 1082171"/>
                <a:gd name="connsiteX2" fmla="*/ 39428 w 47314"/>
                <a:gd name="connsiteY2" fmla="*/ 0 h 1082171"/>
                <a:gd name="connsiteX3" fmla="*/ 40170 w 47314"/>
                <a:gd name="connsiteY3" fmla="*/ 38843 h 1082171"/>
                <a:gd name="connsiteX4" fmla="*/ 47314 w 47314"/>
                <a:gd name="connsiteY4" fmla="*/ 1050472 h 1082171"/>
                <a:gd name="connsiteX5" fmla="*/ 39428 w 47314"/>
                <a:gd name="connsiteY5" fmla="*/ 1058358 h 1082171"/>
                <a:gd name="connsiteX6" fmla="*/ 7886 w 47314"/>
                <a:gd name="connsiteY6" fmla="*/ 1082171 h 1082171"/>
                <a:gd name="connsiteX7" fmla="*/ 0 w 47314"/>
                <a:gd name="connsiteY7" fmla="*/ 1050472 h 1082171"/>
                <a:gd name="connsiteX8" fmla="*/ 4763 w 47314"/>
                <a:gd name="connsiteY8" fmla="*/ 43604 h 1082171"/>
                <a:gd name="connsiteX0" fmla="*/ 4763 w 47474"/>
                <a:gd name="connsiteY0" fmla="*/ 43604 h 1082171"/>
                <a:gd name="connsiteX1" fmla="*/ 7886 w 47474"/>
                <a:gd name="connsiteY1" fmla="*/ 0 h 1082171"/>
                <a:gd name="connsiteX2" fmla="*/ 39428 w 47474"/>
                <a:gd name="connsiteY2" fmla="*/ 0 h 1082171"/>
                <a:gd name="connsiteX3" fmla="*/ 40170 w 47474"/>
                <a:gd name="connsiteY3" fmla="*/ 38843 h 1082171"/>
                <a:gd name="connsiteX4" fmla="*/ 47314 w 47474"/>
                <a:gd name="connsiteY4" fmla="*/ 1050472 h 1082171"/>
                <a:gd name="connsiteX5" fmla="*/ 44190 w 47474"/>
                <a:gd name="connsiteY5" fmla="*/ 1070264 h 1082171"/>
                <a:gd name="connsiteX6" fmla="*/ 7886 w 47474"/>
                <a:gd name="connsiteY6" fmla="*/ 1082171 h 1082171"/>
                <a:gd name="connsiteX7" fmla="*/ 0 w 47474"/>
                <a:gd name="connsiteY7" fmla="*/ 1050472 h 1082171"/>
                <a:gd name="connsiteX8" fmla="*/ 4763 w 47474"/>
                <a:gd name="connsiteY8" fmla="*/ 43604 h 1082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474" h="1082171">
                  <a:moveTo>
                    <a:pt x="4763" y="43604"/>
                  </a:moveTo>
                  <a:cubicBezTo>
                    <a:pt x="4763" y="39249"/>
                    <a:pt x="3531" y="0"/>
                    <a:pt x="7886" y="0"/>
                  </a:cubicBezTo>
                  <a:lnTo>
                    <a:pt x="39428" y="0"/>
                  </a:lnTo>
                  <a:cubicBezTo>
                    <a:pt x="43783" y="0"/>
                    <a:pt x="40170" y="34488"/>
                    <a:pt x="40170" y="38843"/>
                  </a:cubicBezTo>
                  <a:cubicBezTo>
                    <a:pt x="40170" y="386372"/>
                    <a:pt x="47314" y="702943"/>
                    <a:pt x="47314" y="1050472"/>
                  </a:cubicBezTo>
                  <a:cubicBezTo>
                    <a:pt x="47314" y="1054827"/>
                    <a:pt x="48545" y="1070264"/>
                    <a:pt x="44190" y="1070264"/>
                  </a:cubicBezTo>
                  <a:lnTo>
                    <a:pt x="7886" y="1082171"/>
                  </a:lnTo>
                  <a:cubicBezTo>
                    <a:pt x="3531" y="1082171"/>
                    <a:pt x="0" y="1054827"/>
                    <a:pt x="0" y="1050472"/>
                  </a:cubicBezTo>
                  <a:cubicBezTo>
                    <a:pt x="1588" y="714849"/>
                    <a:pt x="3175" y="379227"/>
                    <a:pt x="4763" y="43604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"/>
            <p:cNvGrpSpPr/>
            <p:nvPr/>
          </p:nvGrpSpPr>
          <p:grpSpPr>
            <a:xfrm>
              <a:off x="4053765" y="5472588"/>
              <a:ext cx="1011579" cy="534950"/>
              <a:chOff x="4691943" y="3699362"/>
              <a:chExt cx="5514864" cy="2916407"/>
            </a:xfrm>
          </p:grpSpPr>
          <p:sp>
            <p:nvSpPr>
              <p:cNvPr id="12" name="Rectangle 15"/>
              <p:cNvSpPr/>
              <p:nvPr/>
            </p:nvSpPr>
            <p:spPr>
              <a:xfrm>
                <a:off x="4691943" y="3699362"/>
                <a:ext cx="5514864" cy="1482462"/>
              </a:xfrm>
              <a:custGeom>
                <a:avLst/>
                <a:gdLst>
                  <a:gd name="connsiteX0" fmla="*/ 0 w 5473301"/>
                  <a:gd name="connsiteY0" fmla="*/ 246572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0 w 5473301"/>
                  <a:gd name="connsiteY8" fmla="*/ 246572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60427 w 5473301"/>
                  <a:gd name="connsiteY6" fmla="*/ 1451694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2932122 w 5473301"/>
                  <a:gd name="connsiteY6" fmla="*/ 1485900 h 1485900"/>
                  <a:gd name="connsiteX7" fmla="*/ 260427 w 5473301"/>
                  <a:gd name="connsiteY7" fmla="*/ 1451694 h 1485900"/>
                  <a:gd name="connsiteX8" fmla="*/ 0 w 5473301"/>
                  <a:gd name="connsiteY8" fmla="*/ 1232831 h 1485900"/>
                  <a:gd name="connsiteX9" fmla="*/ 13855 w 5473301"/>
                  <a:gd name="connsiteY9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181503 w 5473301"/>
                  <a:gd name="connsiteY6" fmla="*/ 1485899 h 1485900"/>
                  <a:gd name="connsiteX7" fmla="*/ 2932122 w 5473301"/>
                  <a:gd name="connsiteY7" fmla="*/ 1485900 h 1485900"/>
                  <a:gd name="connsiteX8" fmla="*/ 260427 w 5473301"/>
                  <a:gd name="connsiteY8" fmla="*/ 1451694 h 1485900"/>
                  <a:gd name="connsiteX9" fmla="*/ 0 w 5473301"/>
                  <a:gd name="connsiteY9" fmla="*/ 1232831 h 1485900"/>
                  <a:gd name="connsiteX10" fmla="*/ 13855 w 5473301"/>
                  <a:gd name="connsiteY10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375467 w 5473301"/>
                  <a:gd name="connsiteY6" fmla="*/ 1485899 h 1485900"/>
                  <a:gd name="connsiteX7" fmla="*/ 3181503 w 5473301"/>
                  <a:gd name="connsiteY7" fmla="*/ 1485899 h 1485900"/>
                  <a:gd name="connsiteX8" fmla="*/ 2932122 w 5473301"/>
                  <a:gd name="connsiteY8" fmla="*/ 1485900 h 1485900"/>
                  <a:gd name="connsiteX9" fmla="*/ 260427 w 5473301"/>
                  <a:gd name="connsiteY9" fmla="*/ 1451694 h 1485900"/>
                  <a:gd name="connsiteX10" fmla="*/ 0 w 5473301"/>
                  <a:gd name="connsiteY10" fmla="*/ 1232831 h 1485900"/>
                  <a:gd name="connsiteX11" fmla="*/ 13855 w 5473301"/>
                  <a:gd name="connsiteY11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375467 w 5473301"/>
                  <a:gd name="connsiteY6" fmla="*/ 1485899 h 1485900"/>
                  <a:gd name="connsiteX7" fmla="*/ 3167648 w 5473301"/>
                  <a:gd name="connsiteY7" fmla="*/ 1430481 h 1485900"/>
                  <a:gd name="connsiteX8" fmla="*/ 2932122 w 5473301"/>
                  <a:gd name="connsiteY8" fmla="*/ 1485900 h 1485900"/>
                  <a:gd name="connsiteX9" fmla="*/ 260427 w 5473301"/>
                  <a:gd name="connsiteY9" fmla="*/ 1451694 h 1485900"/>
                  <a:gd name="connsiteX10" fmla="*/ 0 w 5473301"/>
                  <a:gd name="connsiteY10" fmla="*/ 1232831 h 1485900"/>
                  <a:gd name="connsiteX11" fmla="*/ 13855 w 5473301"/>
                  <a:gd name="connsiteY11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5226729 w 5514864"/>
                  <a:gd name="connsiteY2" fmla="*/ 0 h 1485900"/>
                  <a:gd name="connsiteX3" fmla="*/ 5473301 w 5514864"/>
                  <a:gd name="connsiteY3" fmla="*/ 246572 h 1485900"/>
                  <a:gd name="connsiteX4" fmla="*/ 5514864 w 5514864"/>
                  <a:gd name="connsiteY4" fmla="*/ 1232831 h 1485900"/>
                  <a:gd name="connsiteX5" fmla="*/ 5226729 w 5514864"/>
                  <a:gd name="connsiteY5" fmla="*/ 1479403 h 1485900"/>
                  <a:gd name="connsiteX6" fmla="*/ 3375467 w 5514864"/>
                  <a:gd name="connsiteY6" fmla="*/ 1485899 h 1485900"/>
                  <a:gd name="connsiteX7" fmla="*/ 3167648 w 5514864"/>
                  <a:gd name="connsiteY7" fmla="*/ 1430481 h 1485900"/>
                  <a:gd name="connsiteX8" fmla="*/ 2932122 w 5514864"/>
                  <a:gd name="connsiteY8" fmla="*/ 1485900 h 1485900"/>
                  <a:gd name="connsiteX9" fmla="*/ 260427 w 5514864"/>
                  <a:gd name="connsiteY9" fmla="*/ 1451694 h 1485900"/>
                  <a:gd name="connsiteX10" fmla="*/ 0 w 5514864"/>
                  <a:gd name="connsiteY10" fmla="*/ 1232831 h 1485900"/>
                  <a:gd name="connsiteX11" fmla="*/ 13855 w 5514864"/>
                  <a:gd name="connsiteY11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5226729 w 5514864"/>
                  <a:gd name="connsiteY2" fmla="*/ 0 h 1485900"/>
                  <a:gd name="connsiteX3" fmla="*/ 5501010 w 5514864"/>
                  <a:gd name="connsiteY3" fmla="*/ 301990 h 1485900"/>
                  <a:gd name="connsiteX4" fmla="*/ 5514864 w 5514864"/>
                  <a:gd name="connsiteY4" fmla="*/ 1232831 h 1485900"/>
                  <a:gd name="connsiteX5" fmla="*/ 5226729 w 5514864"/>
                  <a:gd name="connsiteY5" fmla="*/ 1479403 h 1485900"/>
                  <a:gd name="connsiteX6" fmla="*/ 3375467 w 5514864"/>
                  <a:gd name="connsiteY6" fmla="*/ 1485899 h 1485900"/>
                  <a:gd name="connsiteX7" fmla="*/ 3167648 w 5514864"/>
                  <a:gd name="connsiteY7" fmla="*/ 1430481 h 1485900"/>
                  <a:gd name="connsiteX8" fmla="*/ 2932122 w 5514864"/>
                  <a:gd name="connsiteY8" fmla="*/ 1485900 h 1485900"/>
                  <a:gd name="connsiteX9" fmla="*/ 260427 w 5514864"/>
                  <a:gd name="connsiteY9" fmla="*/ 1451694 h 1485900"/>
                  <a:gd name="connsiteX10" fmla="*/ 0 w 5514864"/>
                  <a:gd name="connsiteY10" fmla="*/ 1232831 h 1485900"/>
                  <a:gd name="connsiteX11" fmla="*/ 13855 w 5514864"/>
                  <a:gd name="connsiteY11" fmla="*/ 329700 h 1485900"/>
                  <a:gd name="connsiteX0" fmla="*/ 13855 w 5514864"/>
                  <a:gd name="connsiteY0" fmla="*/ 340092 h 1496292"/>
                  <a:gd name="connsiteX1" fmla="*/ 246572 w 5514864"/>
                  <a:gd name="connsiteY1" fmla="*/ 10392 h 1496292"/>
                  <a:gd name="connsiteX2" fmla="*/ 3929648 w 5514864"/>
                  <a:gd name="connsiteY2" fmla="*/ 0 h 1496292"/>
                  <a:gd name="connsiteX3" fmla="*/ 5226729 w 5514864"/>
                  <a:gd name="connsiteY3" fmla="*/ 10392 h 1496292"/>
                  <a:gd name="connsiteX4" fmla="*/ 5501010 w 5514864"/>
                  <a:gd name="connsiteY4" fmla="*/ 312382 h 1496292"/>
                  <a:gd name="connsiteX5" fmla="*/ 5514864 w 5514864"/>
                  <a:gd name="connsiteY5" fmla="*/ 1243223 h 1496292"/>
                  <a:gd name="connsiteX6" fmla="*/ 5226729 w 5514864"/>
                  <a:gd name="connsiteY6" fmla="*/ 1489795 h 1496292"/>
                  <a:gd name="connsiteX7" fmla="*/ 3375467 w 5514864"/>
                  <a:gd name="connsiteY7" fmla="*/ 1496291 h 1496292"/>
                  <a:gd name="connsiteX8" fmla="*/ 3167648 w 5514864"/>
                  <a:gd name="connsiteY8" fmla="*/ 1440873 h 1496292"/>
                  <a:gd name="connsiteX9" fmla="*/ 2932122 w 5514864"/>
                  <a:gd name="connsiteY9" fmla="*/ 1496292 h 1496292"/>
                  <a:gd name="connsiteX10" fmla="*/ 260427 w 5514864"/>
                  <a:gd name="connsiteY10" fmla="*/ 1462086 h 1496292"/>
                  <a:gd name="connsiteX11" fmla="*/ 0 w 5514864"/>
                  <a:gd name="connsiteY11" fmla="*/ 1243223 h 1496292"/>
                  <a:gd name="connsiteX12" fmla="*/ 13855 w 5514864"/>
                  <a:gd name="connsiteY12" fmla="*/ 340092 h 1496292"/>
                  <a:gd name="connsiteX0" fmla="*/ 13855 w 5514864"/>
                  <a:gd name="connsiteY0" fmla="*/ 395511 h 1551711"/>
                  <a:gd name="connsiteX1" fmla="*/ 246572 w 5514864"/>
                  <a:gd name="connsiteY1" fmla="*/ 65811 h 1551711"/>
                  <a:gd name="connsiteX2" fmla="*/ 3901939 w 5514864"/>
                  <a:gd name="connsiteY2" fmla="*/ 0 h 1551711"/>
                  <a:gd name="connsiteX3" fmla="*/ 5226729 w 5514864"/>
                  <a:gd name="connsiteY3" fmla="*/ 65811 h 1551711"/>
                  <a:gd name="connsiteX4" fmla="*/ 5501010 w 5514864"/>
                  <a:gd name="connsiteY4" fmla="*/ 367801 h 1551711"/>
                  <a:gd name="connsiteX5" fmla="*/ 5514864 w 5514864"/>
                  <a:gd name="connsiteY5" fmla="*/ 1298642 h 1551711"/>
                  <a:gd name="connsiteX6" fmla="*/ 5226729 w 5514864"/>
                  <a:gd name="connsiteY6" fmla="*/ 1545214 h 1551711"/>
                  <a:gd name="connsiteX7" fmla="*/ 3375467 w 5514864"/>
                  <a:gd name="connsiteY7" fmla="*/ 1551710 h 1551711"/>
                  <a:gd name="connsiteX8" fmla="*/ 3167648 w 5514864"/>
                  <a:gd name="connsiteY8" fmla="*/ 1496292 h 1551711"/>
                  <a:gd name="connsiteX9" fmla="*/ 2932122 w 5514864"/>
                  <a:gd name="connsiteY9" fmla="*/ 1551711 h 1551711"/>
                  <a:gd name="connsiteX10" fmla="*/ 260427 w 5514864"/>
                  <a:gd name="connsiteY10" fmla="*/ 1517505 h 1551711"/>
                  <a:gd name="connsiteX11" fmla="*/ 0 w 5514864"/>
                  <a:gd name="connsiteY11" fmla="*/ 1298642 h 1551711"/>
                  <a:gd name="connsiteX12" fmla="*/ 13855 w 5514864"/>
                  <a:gd name="connsiteY12" fmla="*/ 395511 h 1551711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514864 w 5514864"/>
                  <a:gd name="connsiteY5" fmla="*/ 1232831 h 1485900"/>
                  <a:gd name="connsiteX6" fmla="*/ 5226729 w 5514864"/>
                  <a:gd name="connsiteY6" fmla="*/ 1479403 h 1485900"/>
                  <a:gd name="connsiteX7" fmla="*/ 3375467 w 5514864"/>
                  <a:gd name="connsiteY7" fmla="*/ 1485899 h 1485900"/>
                  <a:gd name="connsiteX8" fmla="*/ 3167648 w 5514864"/>
                  <a:gd name="connsiteY8" fmla="*/ 1430481 h 1485900"/>
                  <a:gd name="connsiteX9" fmla="*/ 2932122 w 5514864"/>
                  <a:gd name="connsiteY9" fmla="*/ 1485900 h 1485900"/>
                  <a:gd name="connsiteX10" fmla="*/ 260427 w 5514864"/>
                  <a:gd name="connsiteY10" fmla="*/ 1451694 h 1485900"/>
                  <a:gd name="connsiteX11" fmla="*/ 0 w 5514864"/>
                  <a:gd name="connsiteY11" fmla="*/ 1232831 h 1485900"/>
                  <a:gd name="connsiteX12" fmla="*/ 13855 w 5514864"/>
                  <a:gd name="connsiteY12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495212 w 5514864"/>
                  <a:gd name="connsiteY5" fmla="*/ 807026 h 1485900"/>
                  <a:gd name="connsiteX6" fmla="*/ 5514864 w 5514864"/>
                  <a:gd name="connsiteY6" fmla="*/ 1232831 h 1485900"/>
                  <a:gd name="connsiteX7" fmla="*/ 5226729 w 5514864"/>
                  <a:gd name="connsiteY7" fmla="*/ 1479403 h 1485900"/>
                  <a:gd name="connsiteX8" fmla="*/ 3375467 w 5514864"/>
                  <a:gd name="connsiteY8" fmla="*/ 1485899 h 1485900"/>
                  <a:gd name="connsiteX9" fmla="*/ 3167648 w 5514864"/>
                  <a:gd name="connsiteY9" fmla="*/ 1430481 h 1485900"/>
                  <a:gd name="connsiteX10" fmla="*/ 2932122 w 5514864"/>
                  <a:gd name="connsiteY10" fmla="*/ 1485900 h 1485900"/>
                  <a:gd name="connsiteX11" fmla="*/ 260427 w 5514864"/>
                  <a:gd name="connsiteY11" fmla="*/ 1451694 h 1485900"/>
                  <a:gd name="connsiteX12" fmla="*/ 0 w 5514864"/>
                  <a:gd name="connsiteY12" fmla="*/ 1232831 h 1485900"/>
                  <a:gd name="connsiteX13" fmla="*/ 13855 w 5514864"/>
                  <a:gd name="connsiteY13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453649 w 5514864"/>
                  <a:gd name="connsiteY5" fmla="*/ 862444 h 1485900"/>
                  <a:gd name="connsiteX6" fmla="*/ 5514864 w 5514864"/>
                  <a:gd name="connsiteY6" fmla="*/ 1232831 h 1485900"/>
                  <a:gd name="connsiteX7" fmla="*/ 5226729 w 5514864"/>
                  <a:gd name="connsiteY7" fmla="*/ 1479403 h 1485900"/>
                  <a:gd name="connsiteX8" fmla="*/ 3375467 w 5514864"/>
                  <a:gd name="connsiteY8" fmla="*/ 1485899 h 1485900"/>
                  <a:gd name="connsiteX9" fmla="*/ 3167648 w 5514864"/>
                  <a:gd name="connsiteY9" fmla="*/ 1430481 h 1485900"/>
                  <a:gd name="connsiteX10" fmla="*/ 2932122 w 5514864"/>
                  <a:gd name="connsiteY10" fmla="*/ 1485900 h 1485900"/>
                  <a:gd name="connsiteX11" fmla="*/ 260427 w 5514864"/>
                  <a:gd name="connsiteY11" fmla="*/ 1451694 h 1485900"/>
                  <a:gd name="connsiteX12" fmla="*/ 0 w 5514864"/>
                  <a:gd name="connsiteY12" fmla="*/ 1232831 h 1485900"/>
                  <a:gd name="connsiteX13" fmla="*/ 13855 w 5514864"/>
                  <a:gd name="connsiteY13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2308666 w 5514864"/>
                  <a:gd name="connsiteY2" fmla="*/ 3462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329700 h 1485900"/>
                  <a:gd name="connsiteX0" fmla="*/ 13855 w 5514864"/>
                  <a:gd name="connsiteY0" fmla="*/ 440537 h 1485900"/>
                  <a:gd name="connsiteX1" fmla="*/ 246572 w 5514864"/>
                  <a:gd name="connsiteY1" fmla="*/ 0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13855 w 5514864"/>
                  <a:gd name="connsiteY0" fmla="*/ 440537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13855 w 5514864"/>
                  <a:gd name="connsiteY0" fmla="*/ 440537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27710 w 5514864"/>
                  <a:gd name="connsiteY0" fmla="*/ 551373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27710 w 5514864"/>
                  <a:gd name="connsiteY14" fmla="*/ 551373 h 1485900"/>
                  <a:gd name="connsiteX0" fmla="*/ 27710 w 5514864"/>
                  <a:gd name="connsiteY0" fmla="*/ 551373 h 1485900"/>
                  <a:gd name="connsiteX1" fmla="*/ 218863 w 5514864"/>
                  <a:gd name="connsiteY1" fmla="*/ 124691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27710 w 5514864"/>
                  <a:gd name="connsiteY14" fmla="*/ 551373 h 1485900"/>
                  <a:gd name="connsiteX0" fmla="*/ 27710 w 5514864"/>
                  <a:gd name="connsiteY0" fmla="*/ 534056 h 1468583"/>
                  <a:gd name="connsiteX1" fmla="*/ 218863 w 5514864"/>
                  <a:gd name="connsiteY1" fmla="*/ 107374 h 1468583"/>
                  <a:gd name="connsiteX2" fmla="*/ 2350230 w 5514864"/>
                  <a:gd name="connsiteY2" fmla="*/ 27709 h 1468583"/>
                  <a:gd name="connsiteX3" fmla="*/ 3901939 w 5514864"/>
                  <a:gd name="connsiteY3" fmla="*/ 0 h 1468583"/>
                  <a:gd name="connsiteX4" fmla="*/ 5268293 w 5514864"/>
                  <a:gd name="connsiteY4" fmla="*/ 38101 h 1468583"/>
                  <a:gd name="connsiteX5" fmla="*/ 5501010 w 5514864"/>
                  <a:gd name="connsiteY5" fmla="*/ 284673 h 1468583"/>
                  <a:gd name="connsiteX6" fmla="*/ 5453649 w 5514864"/>
                  <a:gd name="connsiteY6" fmla="*/ 845127 h 1468583"/>
                  <a:gd name="connsiteX7" fmla="*/ 5514864 w 5514864"/>
                  <a:gd name="connsiteY7" fmla="*/ 1215514 h 1468583"/>
                  <a:gd name="connsiteX8" fmla="*/ 5226729 w 5514864"/>
                  <a:gd name="connsiteY8" fmla="*/ 1462086 h 1468583"/>
                  <a:gd name="connsiteX9" fmla="*/ 3375467 w 5514864"/>
                  <a:gd name="connsiteY9" fmla="*/ 1468582 h 1468583"/>
                  <a:gd name="connsiteX10" fmla="*/ 3167648 w 5514864"/>
                  <a:gd name="connsiteY10" fmla="*/ 1413164 h 1468583"/>
                  <a:gd name="connsiteX11" fmla="*/ 2932122 w 5514864"/>
                  <a:gd name="connsiteY11" fmla="*/ 1468583 h 1468583"/>
                  <a:gd name="connsiteX12" fmla="*/ 260427 w 5514864"/>
                  <a:gd name="connsiteY12" fmla="*/ 1434377 h 1468583"/>
                  <a:gd name="connsiteX13" fmla="*/ 0 w 5514864"/>
                  <a:gd name="connsiteY13" fmla="*/ 1215514 h 1468583"/>
                  <a:gd name="connsiteX14" fmla="*/ 27710 w 5514864"/>
                  <a:gd name="connsiteY14" fmla="*/ 534056 h 1468583"/>
                  <a:gd name="connsiteX0" fmla="*/ 27710 w 5514864"/>
                  <a:gd name="connsiteY0" fmla="*/ 534056 h 1468583"/>
                  <a:gd name="connsiteX1" fmla="*/ 218863 w 5514864"/>
                  <a:gd name="connsiteY1" fmla="*/ 107374 h 1468583"/>
                  <a:gd name="connsiteX2" fmla="*/ 2350230 w 5514864"/>
                  <a:gd name="connsiteY2" fmla="*/ 27709 h 1468583"/>
                  <a:gd name="connsiteX3" fmla="*/ 3901939 w 5514864"/>
                  <a:gd name="connsiteY3" fmla="*/ 0 h 1468583"/>
                  <a:gd name="connsiteX4" fmla="*/ 5268293 w 5514864"/>
                  <a:gd name="connsiteY4" fmla="*/ 38101 h 1468583"/>
                  <a:gd name="connsiteX5" fmla="*/ 5453648 w 5514864"/>
                  <a:gd name="connsiteY5" fmla="*/ 346363 h 1468583"/>
                  <a:gd name="connsiteX6" fmla="*/ 5501010 w 5514864"/>
                  <a:gd name="connsiteY6" fmla="*/ 284673 h 1468583"/>
                  <a:gd name="connsiteX7" fmla="*/ 5453649 w 5514864"/>
                  <a:gd name="connsiteY7" fmla="*/ 845127 h 1468583"/>
                  <a:gd name="connsiteX8" fmla="*/ 5514864 w 5514864"/>
                  <a:gd name="connsiteY8" fmla="*/ 1215514 h 1468583"/>
                  <a:gd name="connsiteX9" fmla="*/ 5226729 w 5514864"/>
                  <a:gd name="connsiteY9" fmla="*/ 1462086 h 1468583"/>
                  <a:gd name="connsiteX10" fmla="*/ 3375467 w 5514864"/>
                  <a:gd name="connsiteY10" fmla="*/ 1468582 h 1468583"/>
                  <a:gd name="connsiteX11" fmla="*/ 3167648 w 5514864"/>
                  <a:gd name="connsiteY11" fmla="*/ 1413164 h 1468583"/>
                  <a:gd name="connsiteX12" fmla="*/ 2932122 w 5514864"/>
                  <a:gd name="connsiteY12" fmla="*/ 1468583 h 1468583"/>
                  <a:gd name="connsiteX13" fmla="*/ 260427 w 5514864"/>
                  <a:gd name="connsiteY13" fmla="*/ 1434377 h 1468583"/>
                  <a:gd name="connsiteX14" fmla="*/ 0 w 5514864"/>
                  <a:gd name="connsiteY14" fmla="*/ 1215514 h 1468583"/>
                  <a:gd name="connsiteX15" fmla="*/ 27710 w 5514864"/>
                  <a:gd name="connsiteY15" fmla="*/ 534056 h 1468583"/>
                  <a:gd name="connsiteX0" fmla="*/ 27710 w 5514864"/>
                  <a:gd name="connsiteY0" fmla="*/ 547935 h 1482462"/>
                  <a:gd name="connsiteX1" fmla="*/ 21886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501010 w 5514864"/>
                  <a:gd name="connsiteY6" fmla="*/ 298552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  <a:gd name="connsiteX0" fmla="*/ 27710 w 5514864"/>
                  <a:gd name="connsiteY0" fmla="*/ 547935 h 1482462"/>
                  <a:gd name="connsiteX1" fmla="*/ 21886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459446 w 5514864"/>
                  <a:gd name="connsiteY6" fmla="*/ 575643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5514864" h="1482462">
                    <a:moveTo>
                      <a:pt x="27710" y="547935"/>
                    </a:moveTo>
                    <a:cubicBezTo>
                      <a:pt x="27710" y="411757"/>
                      <a:pt x="82685" y="121253"/>
                      <a:pt x="218863" y="121253"/>
                    </a:cubicBezTo>
                    <a:cubicBezTo>
                      <a:pt x="352046" y="39280"/>
                      <a:pt x="1704428" y="-1130"/>
                      <a:pt x="2419502" y="24"/>
                    </a:cubicBezTo>
                    <a:lnTo>
                      <a:pt x="3901939" y="13879"/>
                    </a:lnTo>
                    <a:lnTo>
                      <a:pt x="5268293" y="51980"/>
                    </a:lnTo>
                    <a:cubicBezTo>
                      <a:pt x="5531529" y="88925"/>
                      <a:pt x="5414862" y="319147"/>
                      <a:pt x="5453648" y="360242"/>
                    </a:cubicBezTo>
                    <a:cubicBezTo>
                      <a:pt x="5492434" y="401337"/>
                      <a:pt x="5464064" y="471734"/>
                      <a:pt x="5459446" y="575643"/>
                    </a:cubicBezTo>
                    <a:cubicBezTo>
                      <a:pt x="5457513" y="743988"/>
                      <a:pt x="5455582" y="690661"/>
                      <a:pt x="5453649" y="859006"/>
                    </a:cubicBezTo>
                    <a:lnTo>
                      <a:pt x="5514864" y="1229393"/>
                    </a:lnTo>
                    <a:cubicBezTo>
                      <a:pt x="5514864" y="1365571"/>
                      <a:pt x="5362907" y="1475965"/>
                      <a:pt x="5226729" y="1475965"/>
                    </a:cubicBezTo>
                    <a:lnTo>
                      <a:pt x="3375467" y="1482461"/>
                    </a:lnTo>
                    <a:lnTo>
                      <a:pt x="3167648" y="1427043"/>
                    </a:lnTo>
                    <a:lnTo>
                      <a:pt x="2932122" y="1482462"/>
                    </a:lnTo>
                    <a:lnTo>
                      <a:pt x="260427" y="1448256"/>
                    </a:lnTo>
                    <a:cubicBezTo>
                      <a:pt x="124249" y="1448256"/>
                      <a:pt x="0" y="1365571"/>
                      <a:pt x="0" y="1229393"/>
                    </a:cubicBezTo>
                    <a:cubicBezTo>
                      <a:pt x="0" y="900640"/>
                      <a:pt x="69274" y="1001379"/>
                      <a:pt x="27710" y="547935"/>
                    </a:cubicBezTo>
                    <a:close/>
                  </a:path>
                </a:pathLst>
              </a:custGeom>
              <a:solidFill>
                <a:srgbClr val="92D050"/>
              </a:solidFill>
              <a:ln w="38100" cap="rnd" cmpd="sng">
                <a:noFill/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chise" pitchFamily="49" charset="0"/>
                  <a:ea typeface="Franchise" pitchFamily="49" charset="0"/>
                  <a:cs typeface="Ebrima" pitchFamily="2" charset="0"/>
                </a:endParaRPr>
              </a:p>
            </p:txBody>
          </p:sp>
          <p:sp>
            <p:nvSpPr>
              <p:cNvPr id="13" name="Rectangle 15"/>
              <p:cNvSpPr/>
              <p:nvPr/>
            </p:nvSpPr>
            <p:spPr>
              <a:xfrm>
                <a:off x="4914299" y="3796367"/>
                <a:ext cx="5106601" cy="1252229"/>
              </a:xfrm>
              <a:custGeom>
                <a:avLst/>
                <a:gdLst>
                  <a:gd name="connsiteX0" fmla="*/ 0 w 4628077"/>
                  <a:gd name="connsiteY0" fmla="*/ 208471 h 1250801"/>
                  <a:gd name="connsiteX1" fmla="*/ 208471 w 4628077"/>
                  <a:gd name="connsiteY1" fmla="*/ 0 h 1250801"/>
                  <a:gd name="connsiteX2" fmla="*/ 4419606 w 4628077"/>
                  <a:gd name="connsiteY2" fmla="*/ 0 h 1250801"/>
                  <a:gd name="connsiteX3" fmla="*/ 4628077 w 4628077"/>
                  <a:gd name="connsiteY3" fmla="*/ 208471 h 1250801"/>
                  <a:gd name="connsiteX4" fmla="*/ 4628077 w 4628077"/>
                  <a:gd name="connsiteY4" fmla="*/ 1042330 h 1250801"/>
                  <a:gd name="connsiteX5" fmla="*/ 4419606 w 4628077"/>
                  <a:gd name="connsiteY5" fmla="*/ 1250801 h 1250801"/>
                  <a:gd name="connsiteX6" fmla="*/ 208471 w 4628077"/>
                  <a:gd name="connsiteY6" fmla="*/ 1250801 h 1250801"/>
                  <a:gd name="connsiteX7" fmla="*/ 0 w 4628077"/>
                  <a:gd name="connsiteY7" fmla="*/ 1042330 h 1250801"/>
                  <a:gd name="connsiteX8" fmla="*/ 0 w 4628077"/>
                  <a:gd name="connsiteY8" fmla="*/ 208471 h 1250801"/>
                  <a:gd name="connsiteX0" fmla="*/ 96982 w 4628077"/>
                  <a:gd name="connsiteY0" fmla="*/ 291598 h 1250801"/>
                  <a:gd name="connsiteX1" fmla="*/ 208471 w 4628077"/>
                  <a:gd name="connsiteY1" fmla="*/ 0 h 1250801"/>
                  <a:gd name="connsiteX2" fmla="*/ 4419606 w 4628077"/>
                  <a:gd name="connsiteY2" fmla="*/ 0 h 1250801"/>
                  <a:gd name="connsiteX3" fmla="*/ 4628077 w 4628077"/>
                  <a:gd name="connsiteY3" fmla="*/ 208471 h 1250801"/>
                  <a:gd name="connsiteX4" fmla="*/ 4628077 w 4628077"/>
                  <a:gd name="connsiteY4" fmla="*/ 1042330 h 1250801"/>
                  <a:gd name="connsiteX5" fmla="*/ 4419606 w 4628077"/>
                  <a:gd name="connsiteY5" fmla="*/ 1250801 h 1250801"/>
                  <a:gd name="connsiteX6" fmla="*/ 208471 w 4628077"/>
                  <a:gd name="connsiteY6" fmla="*/ 1250801 h 1250801"/>
                  <a:gd name="connsiteX7" fmla="*/ 0 w 4628077"/>
                  <a:gd name="connsiteY7" fmla="*/ 1042330 h 1250801"/>
                  <a:gd name="connsiteX8" fmla="*/ 96982 w 4628077"/>
                  <a:gd name="connsiteY8" fmla="*/ 291598 h 1250801"/>
                  <a:gd name="connsiteX0" fmla="*/ 96982 w 4628077"/>
                  <a:gd name="connsiteY0" fmla="*/ 291600 h 1250803"/>
                  <a:gd name="connsiteX1" fmla="*/ 208471 w 4628077"/>
                  <a:gd name="connsiteY1" fmla="*/ 2 h 1250803"/>
                  <a:gd name="connsiteX2" fmla="*/ 2689117 w 4628077"/>
                  <a:gd name="connsiteY2" fmla="*/ 0 h 1250803"/>
                  <a:gd name="connsiteX3" fmla="*/ 4419606 w 4628077"/>
                  <a:gd name="connsiteY3" fmla="*/ 2 h 1250803"/>
                  <a:gd name="connsiteX4" fmla="*/ 4628077 w 4628077"/>
                  <a:gd name="connsiteY4" fmla="*/ 208473 h 1250803"/>
                  <a:gd name="connsiteX5" fmla="*/ 4628077 w 4628077"/>
                  <a:gd name="connsiteY5" fmla="*/ 1042332 h 1250803"/>
                  <a:gd name="connsiteX6" fmla="*/ 4419606 w 4628077"/>
                  <a:gd name="connsiteY6" fmla="*/ 1250803 h 1250803"/>
                  <a:gd name="connsiteX7" fmla="*/ 208471 w 4628077"/>
                  <a:gd name="connsiteY7" fmla="*/ 1250803 h 1250803"/>
                  <a:gd name="connsiteX8" fmla="*/ 0 w 4628077"/>
                  <a:gd name="connsiteY8" fmla="*/ 1042332 h 1250803"/>
                  <a:gd name="connsiteX9" fmla="*/ 96982 w 4628077"/>
                  <a:gd name="connsiteY9" fmla="*/ 291600 h 1250803"/>
                  <a:gd name="connsiteX0" fmla="*/ 96982 w 4628077"/>
                  <a:gd name="connsiteY0" fmla="*/ 291598 h 1250801"/>
                  <a:gd name="connsiteX1" fmla="*/ 208471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277743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277743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1469917 w 4628077"/>
                  <a:gd name="connsiteY7" fmla="*/ 1233052 h 1250801"/>
                  <a:gd name="connsiteX8" fmla="*/ 208471 w 4628077"/>
                  <a:gd name="connsiteY8" fmla="*/ 1250801 h 1250801"/>
                  <a:gd name="connsiteX9" fmla="*/ 0 w 4628077"/>
                  <a:gd name="connsiteY9" fmla="*/ 1042330 h 1250801"/>
                  <a:gd name="connsiteX10" fmla="*/ 96982 w 4628077"/>
                  <a:gd name="connsiteY10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1497626 w 4628077"/>
                  <a:gd name="connsiteY7" fmla="*/ 1205343 h 1250801"/>
                  <a:gd name="connsiteX8" fmla="*/ 208471 w 4628077"/>
                  <a:gd name="connsiteY8" fmla="*/ 1250801 h 1250801"/>
                  <a:gd name="connsiteX9" fmla="*/ 0 w 4628077"/>
                  <a:gd name="connsiteY9" fmla="*/ 1042330 h 1250801"/>
                  <a:gd name="connsiteX10" fmla="*/ 96982 w 4628077"/>
                  <a:gd name="connsiteY10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1497626 w 4628077"/>
                  <a:gd name="connsiteY8" fmla="*/ 1205343 h 1250801"/>
                  <a:gd name="connsiteX9" fmla="*/ 208471 w 4628077"/>
                  <a:gd name="connsiteY9" fmla="*/ 1250801 h 1250801"/>
                  <a:gd name="connsiteX10" fmla="*/ 0 w 4628077"/>
                  <a:gd name="connsiteY10" fmla="*/ 1042330 h 1250801"/>
                  <a:gd name="connsiteX11" fmla="*/ 96982 w 4628077"/>
                  <a:gd name="connsiteY11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605990 w 4628077"/>
                  <a:gd name="connsiteY8" fmla="*/ 1191488 h 1250801"/>
                  <a:gd name="connsiteX9" fmla="*/ 1497626 w 4628077"/>
                  <a:gd name="connsiteY9" fmla="*/ 1205343 h 1250801"/>
                  <a:gd name="connsiteX10" fmla="*/ 208471 w 4628077"/>
                  <a:gd name="connsiteY10" fmla="*/ 1250801 h 1250801"/>
                  <a:gd name="connsiteX11" fmla="*/ 0 w 4628077"/>
                  <a:gd name="connsiteY11" fmla="*/ 1042330 h 1250801"/>
                  <a:gd name="connsiteX12" fmla="*/ 96982 w 4628077"/>
                  <a:gd name="connsiteY12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605990 w 4628077"/>
                  <a:gd name="connsiteY8" fmla="*/ 1191488 h 1250801"/>
                  <a:gd name="connsiteX9" fmla="*/ 2398171 w 4628077"/>
                  <a:gd name="connsiteY9" fmla="*/ 1205343 h 1250801"/>
                  <a:gd name="connsiteX10" fmla="*/ 1497626 w 4628077"/>
                  <a:gd name="connsiteY10" fmla="*/ 1205343 h 1250801"/>
                  <a:gd name="connsiteX11" fmla="*/ 208471 w 4628077"/>
                  <a:gd name="connsiteY11" fmla="*/ 1250801 h 1250801"/>
                  <a:gd name="connsiteX12" fmla="*/ 0 w 4628077"/>
                  <a:gd name="connsiteY12" fmla="*/ 1042330 h 1250801"/>
                  <a:gd name="connsiteX13" fmla="*/ 96982 w 4628077"/>
                  <a:gd name="connsiteY13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564426 w 4628077"/>
                  <a:gd name="connsiteY8" fmla="*/ 1094507 h 1250801"/>
                  <a:gd name="connsiteX9" fmla="*/ 2398171 w 4628077"/>
                  <a:gd name="connsiteY9" fmla="*/ 1205343 h 1250801"/>
                  <a:gd name="connsiteX10" fmla="*/ 1497626 w 4628077"/>
                  <a:gd name="connsiteY10" fmla="*/ 1205343 h 1250801"/>
                  <a:gd name="connsiteX11" fmla="*/ 208471 w 4628077"/>
                  <a:gd name="connsiteY11" fmla="*/ 1250801 h 1250801"/>
                  <a:gd name="connsiteX12" fmla="*/ 0 w 4628077"/>
                  <a:gd name="connsiteY12" fmla="*/ 1042330 h 1250801"/>
                  <a:gd name="connsiteX13" fmla="*/ 96982 w 4628077"/>
                  <a:gd name="connsiteY13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3783626 w 4628077"/>
                  <a:gd name="connsiteY7" fmla="*/ 1219198 h 1250801"/>
                  <a:gd name="connsiteX8" fmla="*/ 2841517 w 4628077"/>
                  <a:gd name="connsiteY8" fmla="*/ 1219198 h 1250801"/>
                  <a:gd name="connsiteX9" fmla="*/ 2564426 w 4628077"/>
                  <a:gd name="connsiteY9" fmla="*/ 1094507 h 1250801"/>
                  <a:gd name="connsiteX10" fmla="*/ 2398171 w 4628077"/>
                  <a:gd name="connsiteY10" fmla="*/ 1205343 h 1250801"/>
                  <a:gd name="connsiteX11" fmla="*/ 1497626 w 4628077"/>
                  <a:gd name="connsiteY11" fmla="*/ 1205343 h 1250801"/>
                  <a:gd name="connsiteX12" fmla="*/ 208471 w 4628077"/>
                  <a:gd name="connsiteY12" fmla="*/ 1250801 h 1250801"/>
                  <a:gd name="connsiteX13" fmla="*/ 0 w 4628077"/>
                  <a:gd name="connsiteY13" fmla="*/ 1042330 h 1250801"/>
                  <a:gd name="connsiteX14" fmla="*/ 96982 w 4628077"/>
                  <a:gd name="connsiteY14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3728208 w 4628077"/>
                  <a:gd name="connsiteY7" fmla="*/ 1191489 h 1250801"/>
                  <a:gd name="connsiteX8" fmla="*/ 2841517 w 4628077"/>
                  <a:gd name="connsiteY8" fmla="*/ 1219198 h 1250801"/>
                  <a:gd name="connsiteX9" fmla="*/ 2564426 w 4628077"/>
                  <a:gd name="connsiteY9" fmla="*/ 1094507 h 1250801"/>
                  <a:gd name="connsiteX10" fmla="*/ 2398171 w 4628077"/>
                  <a:gd name="connsiteY10" fmla="*/ 1205343 h 1250801"/>
                  <a:gd name="connsiteX11" fmla="*/ 1497626 w 4628077"/>
                  <a:gd name="connsiteY11" fmla="*/ 1205343 h 1250801"/>
                  <a:gd name="connsiteX12" fmla="*/ 208471 w 4628077"/>
                  <a:gd name="connsiteY12" fmla="*/ 1250801 h 1250801"/>
                  <a:gd name="connsiteX13" fmla="*/ 0 w 4628077"/>
                  <a:gd name="connsiteY13" fmla="*/ 1042330 h 1250801"/>
                  <a:gd name="connsiteX14" fmla="*/ 96982 w 4628077"/>
                  <a:gd name="connsiteY14" fmla="*/ 291598 h 1250801"/>
                  <a:gd name="connsiteX0" fmla="*/ 96982 w 4738913"/>
                  <a:gd name="connsiteY0" fmla="*/ 291598 h 1250801"/>
                  <a:gd name="connsiteX1" fmla="*/ 125343 w 4738913"/>
                  <a:gd name="connsiteY1" fmla="*/ 27709 h 1250801"/>
                  <a:gd name="connsiteX2" fmla="*/ 2689117 w 4738913"/>
                  <a:gd name="connsiteY2" fmla="*/ 83125 h 1250801"/>
                  <a:gd name="connsiteX3" fmla="*/ 4419606 w 4738913"/>
                  <a:gd name="connsiteY3" fmla="*/ 0 h 1250801"/>
                  <a:gd name="connsiteX4" fmla="*/ 4628077 w 4738913"/>
                  <a:gd name="connsiteY4" fmla="*/ 208471 h 1250801"/>
                  <a:gd name="connsiteX5" fmla="*/ 4738913 w 4738913"/>
                  <a:gd name="connsiteY5" fmla="*/ 1056185 h 1250801"/>
                  <a:gd name="connsiteX6" fmla="*/ 4419606 w 4738913"/>
                  <a:gd name="connsiteY6" fmla="*/ 1250801 h 1250801"/>
                  <a:gd name="connsiteX7" fmla="*/ 3728208 w 4738913"/>
                  <a:gd name="connsiteY7" fmla="*/ 1191489 h 1250801"/>
                  <a:gd name="connsiteX8" fmla="*/ 2841517 w 4738913"/>
                  <a:gd name="connsiteY8" fmla="*/ 1219198 h 1250801"/>
                  <a:gd name="connsiteX9" fmla="*/ 2564426 w 4738913"/>
                  <a:gd name="connsiteY9" fmla="*/ 1094507 h 1250801"/>
                  <a:gd name="connsiteX10" fmla="*/ 2398171 w 4738913"/>
                  <a:gd name="connsiteY10" fmla="*/ 1205343 h 1250801"/>
                  <a:gd name="connsiteX11" fmla="*/ 1497626 w 4738913"/>
                  <a:gd name="connsiteY11" fmla="*/ 1205343 h 1250801"/>
                  <a:gd name="connsiteX12" fmla="*/ 208471 w 4738913"/>
                  <a:gd name="connsiteY12" fmla="*/ 1250801 h 1250801"/>
                  <a:gd name="connsiteX13" fmla="*/ 0 w 4738913"/>
                  <a:gd name="connsiteY13" fmla="*/ 1042330 h 1250801"/>
                  <a:gd name="connsiteX14" fmla="*/ 96982 w 4738913"/>
                  <a:gd name="connsiteY14" fmla="*/ 291598 h 1250801"/>
                  <a:gd name="connsiteX0" fmla="*/ 96982 w 4738913"/>
                  <a:gd name="connsiteY0" fmla="*/ 291598 h 1250801"/>
                  <a:gd name="connsiteX1" fmla="*/ 125343 w 4738913"/>
                  <a:gd name="connsiteY1" fmla="*/ 27709 h 1250801"/>
                  <a:gd name="connsiteX2" fmla="*/ 2689117 w 4738913"/>
                  <a:gd name="connsiteY2" fmla="*/ 83125 h 1250801"/>
                  <a:gd name="connsiteX3" fmla="*/ 4419606 w 4738913"/>
                  <a:gd name="connsiteY3" fmla="*/ 0 h 1250801"/>
                  <a:gd name="connsiteX4" fmla="*/ 4628077 w 4738913"/>
                  <a:gd name="connsiteY4" fmla="*/ 208471 h 1250801"/>
                  <a:gd name="connsiteX5" fmla="*/ 4738913 w 4738913"/>
                  <a:gd name="connsiteY5" fmla="*/ 1056185 h 1250801"/>
                  <a:gd name="connsiteX6" fmla="*/ 4419606 w 4738913"/>
                  <a:gd name="connsiteY6" fmla="*/ 1250801 h 1250801"/>
                  <a:gd name="connsiteX7" fmla="*/ 3728208 w 4738913"/>
                  <a:gd name="connsiteY7" fmla="*/ 1191489 h 1250801"/>
                  <a:gd name="connsiteX8" fmla="*/ 2841517 w 4738913"/>
                  <a:gd name="connsiteY8" fmla="*/ 1219198 h 1250801"/>
                  <a:gd name="connsiteX9" fmla="*/ 2564426 w 4738913"/>
                  <a:gd name="connsiteY9" fmla="*/ 1094507 h 1250801"/>
                  <a:gd name="connsiteX10" fmla="*/ 2398171 w 4738913"/>
                  <a:gd name="connsiteY10" fmla="*/ 1205343 h 1250801"/>
                  <a:gd name="connsiteX11" fmla="*/ 1497626 w 4738913"/>
                  <a:gd name="connsiteY11" fmla="*/ 1205343 h 1250801"/>
                  <a:gd name="connsiteX12" fmla="*/ 208471 w 4738913"/>
                  <a:gd name="connsiteY12" fmla="*/ 1250801 h 1250801"/>
                  <a:gd name="connsiteX13" fmla="*/ 0 w 4738913"/>
                  <a:gd name="connsiteY13" fmla="*/ 1042330 h 1250801"/>
                  <a:gd name="connsiteX14" fmla="*/ 96982 w 4738913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689117 w 4745175"/>
                  <a:gd name="connsiteY2" fmla="*/ 83125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2841517 w 4745175"/>
                  <a:gd name="connsiteY8" fmla="*/ 1219198 h 1250801"/>
                  <a:gd name="connsiteX9" fmla="*/ 2564426 w 4745175"/>
                  <a:gd name="connsiteY9" fmla="*/ 1094507 h 1250801"/>
                  <a:gd name="connsiteX10" fmla="*/ 2398171 w 4745175"/>
                  <a:gd name="connsiteY10" fmla="*/ 1205343 h 1250801"/>
                  <a:gd name="connsiteX11" fmla="*/ 1497626 w 4745175"/>
                  <a:gd name="connsiteY11" fmla="*/ 1205343 h 1250801"/>
                  <a:gd name="connsiteX12" fmla="*/ 208471 w 4745175"/>
                  <a:gd name="connsiteY12" fmla="*/ 1250801 h 1250801"/>
                  <a:gd name="connsiteX13" fmla="*/ 0 w 4745175"/>
                  <a:gd name="connsiteY13" fmla="*/ 1042330 h 1250801"/>
                  <a:gd name="connsiteX14" fmla="*/ 96982 w 4745175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2841517 w 4745175"/>
                  <a:gd name="connsiteY8" fmla="*/ 1219198 h 1250801"/>
                  <a:gd name="connsiteX9" fmla="*/ 2564426 w 4745175"/>
                  <a:gd name="connsiteY9" fmla="*/ 1094507 h 1250801"/>
                  <a:gd name="connsiteX10" fmla="*/ 2398171 w 4745175"/>
                  <a:gd name="connsiteY10" fmla="*/ 1205343 h 1250801"/>
                  <a:gd name="connsiteX11" fmla="*/ 1497626 w 4745175"/>
                  <a:gd name="connsiteY11" fmla="*/ 1205343 h 1250801"/>
                  <a:gd name="connsiteX12" fmla="*/ 208471 w 4745175"/>
                  <a:gd name="connsiteY12" fmla="*/ 1250801 h 1250801"/>
                  <a:gd name="connsiteX13" fmla="*/ 0 w 4745175"/>
                  <a:gd name="connsiteY13" fmla="*/ 1042330 h 1250801"/>
                  <a:gd name="connsiteX14" fmla="*/ 96982 w 4745175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97626 w 4745175"/>
                  <a:gd name="connsiteY12" fmla="*/ 120534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97626 w 4745175"/>
                  <a:gd name="connsiteY12" fmla="*/ 120534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00644 w 4745175"/>
                  <a:gd name="connsiteY12" fmla="*/ 1122215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94463 w 4745175"/>
                  <a:gd name="connsiteY7" fmla="*/ 1163780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94463 w 4745175"/>
                  <a:gd name="connsiteY7" fmla="*/ 1163780 h 1250801"/>
                  <a:gd name="connsiteX8" fmla="*/ 3367989 w 4745175"/>
                  <a:gd name="connsiteY8" fmla="*/ 1205343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6876 h 1256079"/>
                  <a:gd name="connsiteX1" fmla="*/ 125343 w 4745175"/>
                  <a:gd name="connsiteY1" fmla="*/ 32987 h 1256079"/>
                  <a:gd name="connsiteX2" fmla="*/ 1457382 w 4745175"/>
                  <a:gd name="connsiteY2" fmla="*/ 3972 h 1256079"/>
                  <a:gd name="connsiteX3" fmla="*/ 2702972 w 4745175"/>
                  <a:gd name="connsiteY3" fmla="*/ 32985 h 1256079"/>
                  <a:gd name="connsiteX4" fmla="*/ 4419606 w 4745175"/>
                  <a:gd name="connsiteY4" fmla="*/ 5278 h 1256079"/>
                  <a:gd name="connsiteX5" fmla="*/ 4738914 w 4745175"/>
                  <a:gd name="connsiteY5" fmla="*/ 199894 h 1256079"/>
                  <a:gd name="connsiteX6" fmla="*/ 4738913 w 4745175"/>
                  <a:gd name="connsiteY6" fmla="*/ 1061463 h 1256079"/>
                  <a:gd name="connsiteX7" fmla="*/ 4419606 w 4745175"/>
                  <a:gd name="connsiteY7" fmla="*/ 1256079 h 1256079"/>
                  <a:gd name="connsiteX8" fmla="*/ 3894463 w 4745175"/>
                  <a:gd name="connsiteY8" fmla="*/ 1169058 h 1256079"/>
                  <a:gd name="connsiteX9" fmla="*/ 3367989 w 4745175"/>
                  <a:gd name="connsiteY9" fmla="*/ 1210621 h 1256079"/>
                  <a:gd name="connsiteX10" fmla="*/ 2841517 w 4745175"/>
                  <a:gd name="connsiteY10" fmla="*/ 1224476 h 1256079"/>
                  <a:gd name="connsiteX11" fmla="*/ 2550571 w 4745175"/>
                  <a:gd name="connsiteY11" fmla="*/ 1155203 h 1256079"/>
                  <a:gd name="connsiteX12" fmla="*/ 2231916 w 4745175"/>
                  <a:gd name="connsiteY12" fmla="*/ 1224475 h 1256079"/>
                  <a:gd name="connsiteX13" fmla="*/ 1442208 w 4745175"/>
                  <a:gd name="connsiteY13" fmla="*/ 1182911 h 1256079"/>
                  <a:gd name="connsiteX14" fmla="*/ 208471 w 4745175"/>
                  <a:gd name="connsiteY14" fmla="*/ 1256079 h 1256079"/>
                  <a:gd name="connsiteX15" fmla="*/ 0 w 4745175"/>
                  <a:gd name="connsiteY15" fmla="*/ 1047608 h 1256079"/>
                  <a:gd name="connsiteX16" fmla="*/ 96982 w 4745175"/>
                  <a:gd name="connsiteY16" fmla="*/ 296876 h 1256079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1512800 w 4745175"/>
                  <a:gd name="connsiteY2" fmla="*/ 67967 h 1250801"/>
                  <a:gd name="connsiteX3" fmla="*/ 2702972 w 4745175"/>
                  <a:gd name="connsiteY3" fmla="*/ 27707 h 1250801"/>
                  <a:gd name="connsiteX4" fmla="*/ 4419606 w 4745175"/>
                  <a:gd name="connsiteY4" fmla="*/ 0 h 1250801"/>
                  <a:gd name="connsiteX5" fmla="*/ 4738914 w 4745175"/>
                  <a:gd name="connsiteY5" fmla="*/ 194616 h 1250801"/>
                  <a:gd name="connsiteX6" fmla="*/ 4738913 w 4745175"/>
                  <a:gd name="connsiteY6" fmla="*/ 1056185 h 1250801"/>
                  <a:gd name="connsiteX7" fmla="*/ 4419606 w 4745175"/>
                  <a:gd name="connsiteY7" fmla="*/ 1250801 h 1250801"/>
                  <a:gd name="connsiteX8" fmla="*/ 3894463 w 4745175"/>
                  <a:gd name="connsiteY8" fmla="*/ 1163780 h 1250801"/>
                  <a:gd name="connsiteX9" fmla="*/ 3367989 w 4745175"/>
                  <a:gd name="connsiteY9" fmla="*/ 1205343 h 1250801"/>
                  <a:gd name="connsiteX10" fmla="*/ 2841517 w 4745175"/>
                  <a:gd name="connsiteY10" fmla="*/ 1219198 h 1250801"/>
                  <a:gd name="connsiteX11" fmla="*/ 2550571 w 4745175"/>
                  <a:gd name="connsiteY11" fmla="*/ 1149925 h 1250801"/>
                  <a:gd name="connsiteX12" fmla="*/ 2231916 w 4745175"/>
                  <a:gd name="connsiteY12" fmla="*/ 1219197 h 1250801"/>
                  <a:gd name="connsiteX13" fmla="*/ 1442208 w 4745175"/>
                  <a:gd name="connsiteY13" fmla="*/ 1177633 h 1250801"/>
                  <a:gd name="connsiteX14" fmla="*/ 208471 w 4745175"/>
                  <a:gd name="connsiteY14" fmla="*/ 1250801 h 1250801"/>
                  <a:gd name="connsiteX15" fmla="*/ 0 w 4745175"/>
                  <a:gd name="connsiteY15" fmla="*/ 1042330 h 1250801"/>
                  <a:gd name="connsiteX16" fmla="*/ 96982 w 4745175"/>
                  <a:gd name="connsiteY16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1512800 w 4745175"/>
                  <a:gd name="connsiteY2" fmla="*/ 67967 h 1250801"/>
                  <a:gd name="connsiteX3" fmla="*/ 2702972 w 4745175"/>
                  <a:gd name="connsiteY3" fmla="*/ 27707 h 1250801"/>
                  <a:gd name="connsiteX4" fmla="*/ 3216909 w 4745175"/>
                  <a:gd name="connsiteY4" fmla="*/ 26403 h 1250801"/>
                  <a:gd name="connsiteX5" fmla="*/ 4419606 w 4745175"/>
                  <a:gd name="connsiteY5" fmla="*/ 0 h 1250801"/>
                  <a:gd name="connsiteX6" fmla="*/ 4738914 w 4745175"/>
                  <a:gd name="connsiteY6" fmla="*/ 194616 h 1250801"/>
                  <a:gd name="connsiteX7" fmla="*/ 4738913 w 4745175"/>
                  <a:gd name="connsiteY7" fmla="*/ 1056185 h 1250801"/>
                  <a:gd name="connsiteX8" fmla="*/ 4419606 w 4745175"/>
                  <a:gd name="connsiteY8" fmla="*/ 1250801 h 1250801"/>
                  <a:gd name="connsiteX9" fmla="*/ 3894463 w 4745175"/>
                  <a:gd name="connsiteY9" fmla="*/ 1163780 h 1250801"/>
                  <a:gd name="connsiteX10" fmla="*/ 3367989 w 4745175"/>
                  <a:gd name="connsiteY10" fmla="*/ 1205343 h 1250801"/>
                  <a:gd name="connsiteX11" fmla="*/ 2841517 w 4745175"/>
                  <a:gd name="connsiteY11" fmla="*/ 1219198 h 1250801"/>
                  <a:gd name="connsiteX12" fmla="*/ 2550571 w 4745175"/>
                  <a:gd name="connsiteY12" fmla="*/ 1149925 h 1250801"/>
                  <a:gd name="connsiteX13" fmla="*/ 2231916 w 4745175"/>
                  <a:gd name="connsiteY13" fmla="*/ 1219197 h 1250801"/>
                  <a:gd name="connsiteX14" fmla="*/ 1442208 w 4745175"/>
                  <a:gd name="connsiteY14" fmla="*/ 1177633 h 1250801"/>
                  <a:gd name="connsiteX15" fmla="*/ 208471 w 4745175"/>
                  <a:gd name="connsiteY15" fmla="*/ 1250801 h 1250801"/>
                  <a:gd name="connsiteX16" fmla="*/ 0 w 4745175"/>
                  <a:gd name="connsiteY16" fmla="*/ 1042330 h 1250801"/>
                  <a:gd name="connsiteX17" fmla="*/ 96982 w 4745175"/>
                  <a:gd name="connsiteY17" fmla="*/ 291598 h 1250801"/>
                  <a:gd name="connsiteX0" fmla="*/ 96982 w 4745175"/>
                  <a:gd name="connsiteY0" fmla="*/ 292904 h 1252107"/>
                  <a:gd name="connsiteX1" fmla="*/ 125343 w 4745175"/>
                  <a:gd name="connsiteY1" fmla="*/ 290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96982 w 4745175"/>
                  <a:gd name="connsiteY17" fmla="*/ 292904 h 1252107"/>
                  <a:gd name="connsiteX0" fmla="*/ 27709 w 4745175"/>
                  <a:gd name="connsiteY0" fmla="*/ 486868 h 1252107"/>
                  <a:gd name="connsiteX1" fmla="*/ 125343 w 4745175"/>
                  <a:gd name="connsiteY1" fmla="*/ 290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27709 w 4745175"/>
                  <a:gd name="connsiteY17" fmla="*/ 486868 h 1252107"/>
                  <a:gd name="connsiteX0" fmla="*/ 27709 w 4745175"/>
                  <a:gd name="connsiteY0" fmla="*/ 486868 h 1252107"/>
                  <a:gd name="connsiteX1" fmla="*/ 111488 w 4745175"/>
                  <a:gd name="connsiteY1" fmla="*/ 153706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27709 w 4745175"/>
                  <a:gd name="connsiteY17" fmla="*/ 486868 h 1252107"/>
                  <a:gd name="connsiteX0" fmla="*/ 83127 w 4745175"/>
                  <a:gd name="connsiteY0" fmla="*/ 694686 h 1252107"/>
                  <a:gd name="connsiteX1" fmla="*/ 111488 w 4745175"/>
                  <a:gd name="connsiteY1" fmla="*/ 153706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83127 w 4745175"/>
                  <a:gd name="connsiteY17" fmla="*/ 694686 h 1252107"/>
                  <a:gd name="connsiteX0" fmla="*/ 83127 w 4745175"/>
                  <a:gd name="connsiteY0" fmla="*/ 694686 h 1252107"/>
                  <a:gd name="connsiteX1" fmla="*/ 194616 w 4745175"/>
                  <a:gd name="connsiteY1" fmla="*/ 1814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83127 w 4745175"/>
                  <a:gd name="connsiteY17" fmla="*/ 694686 h 1252107"/>
                  <a:gd name="connsiteX0" fmla="*/ 83127 w 4785446"/>
                  <a:gd name="connsiteY0" fmla="*/ 694686 h 1252107"/>
                  <a:gd name="connsiteX1" fmla="*/ 194616 w 4785446"/>
                  <a:gd name="connsiteY1" fmla="*/ 181415 h 1252107"/>
                  <a:gd name="connsiteX2" fmla="*/ 1512800 w 4785446"/>
                  <a:gd name="connsiteY2" fmla="*/ 69273 h 1252107"/>
                  <a:gd name="connsiteX3" fmla="*/ 2702972 w 4785446"/>
                  <a:gd name="connsiteY3" fmla="*/ 29013 h 1252107"/>
                  <a:gd name="connsiteX4" fmla="*/ 3313891 w 4785446"/>
                  <a:gd name="connsiteY4" fmla="*/ 0 h 1252107"/>
                  <a:gd name="connsiteX5" fmla="*/ 4419606 w 4785446"/>
                  <a:gd name="connsiteY5" fmla="*/ 1306 h 1252107"/>
                  <a:gd name="connsiteX6" fmla="*/ 4780478 w 4785446"/>
                  <a:gd name="connsiteY6" fmla="*/ 348322 h 1252107"/>
                  <a:gd name="connsiteX7" fmla="*/ 4738913 w 4785446"/>
                  <a:gd name="connsiteY7" fmla="*/ 1057491 h 1252107"/>
                  <a:gd name="connsiteX8" fmla="*/ 4419606 w 4785446"/>
                  <a:gd name="connsiteY8" fmla="*/ 1252107 h 1252107"/>
                  <a:gd name="connsiteX9" fmla="*/ 3894463 w 4785446"/>
                  <a:gd name="connsiteY9" fmla="*/ 1165086 h 1252107"/>
                  <a:gd name="connsiteX10" fmla="*/ 3367989 w 4785446"/>
                  <a:gd name="connsiteY10" fmla="*/ 1206649 h 1252107"/>
                  <a:gd name="connsiteX11" fmla="*/ 2841517 w 4785446"/>
                  <a:gd name="connsiteY11" fmla="*/ 1220504 h 1252107"/>
                  <a:gd name="connsiteX12" fmla="*/ 2550571 w 4785446"/>
                  <a:gd name="connsiteY12" fmla="*/ 1151231 h 1252107"/>
                  <a:gd name="connsiteX13" fmla="*/ 2231916 w 4785446"/>
                  <a:gd name="connsiteY13" fmla="*/ 1220503 h 1252107"/>
                  <a:gd name="connsiteX14" fmla="*/ 1442208 w 4785446"/>
                  <a:gd name="connsiteY14" fmla="*/ 1178939 h 1252107"/>
                  <a:gd name="connsiteX15" fmla="*/ 208471 w 4785446"/>
                  <a:gd name="connsiteY15" fmla="*/ 1252107 h 1252107"/>
                  <a:gd name="connsiteX16" fmla="*/ 0 w 4785446"/>
                  <a:gd name="connsiteY16" fmla="*/ 1043636 h 1252107"/>
                  <a:gd name="connsiteX17" fmla="*/ 83127 w 4785446"/>
                  <a:gd name="connsiteY17" fmla="*/ 694686 h 1252107"/>
                  <a:gd name="connsiteX0" fmla="*/ 83127 w 4785446"/>
                  <a:gd name="connsiteY0" fmla="*/ 694686 h 1252107"/>
                  <a:gd name="connsiteX1" fmla="*/ 194616 w 4785446"/>
                  <a:gd name="connsiteY1" fmla="*/ 181415 h 1252107"/>
                  <a:gd name="connsiteX2" fmla="*/ 1512800 w 4785446"/>
                  <a:gd name="connsiteY2" fmla="*/ 69273 h 1252107"/>
                  <a:gd name="connsiteX3" fmla="*/ 2702972 w 4785446"/>
                  <a:gd name="connsiteY3" fmla="*/ 29013 h 1252107"/>
                  <a:gd name="connsiteX4" fmla="*/ 3313891 w 4785446"/>
                  <a:gd name="connsiteY4" fmla="*/ 0 h 1252107"/>
                  <a:gd name="connsiteX5" fmla="*/ 4405751 w 4785446"/>
                  <a:gd name="connsiteY5" fmla="*/ 70579 h 1252107"/>
                  <a:gd name="connsiteX6" fmla="*/ 4780478 w 4785446"/>
                  <a:gd name="connsiteY6" fmla="*/ 348322 h 1252107"/>
                  <a:gd name="connsiteX7" fmla="*/ 4738913 w 4785446"/>
                  <a:gd name="connsiteY7" fmla="*/ 1057491 h 1252107"/>
                  <a:gd name="connsiteX8" fmla="*/ 4419606 w 4785446"/>
                  <a:gd name="connsiteY8" fmla="*/ 1252107 h 1252107"/>
                  <a:gd name="connsiteX9" fmla="*/ 3894463 w 4785446"/>
                  <a:gd name="connsiteY9" fmla="*/ 1165086 h 1252107"/>
                  <a:gd name="connsiteX10" fmla="*/ 3367989 w 4785446"/>
                  <a:gd name="connsiteY10" fmla="*/ 1206649 h 1252107"/>
                  <a:gd name="connsiteX11" fmla="*/ 2841517 w 4785446"/>
                  <a:gd name="connsiteY11" fmla="*/ 1220504 h 1252107"/>
                  <a:gd name="connsiteX12" fmla="*/ 2550571 w 4785446"/>
                  <a:gd name="connsiteY12" fmla="*/ 1151231 h 1252107"/>
                  <a:gd name="connsiteX13" fmla="*/ 2231916 w 4785446"/>
                  <a:gd name="connsiteY13" fmla="*/ 1220503 h 1252107"/>
                  <a:gd name="connsiteX14" fmla="*/ 1442208 w 4785446"/>
                  <a:gd name="connsiteY14" fmla="*/ 1178939 h 1252107"/>
                  <a:gd name="connsiteX15" fmla="*/ 208471 w 4785446"/>
                  <a:gd name="connsiteY15" fmla="*/ 1252107 h 1252107"/>
                  <a:gd name="connsiteX16" fmla="*/ 0 w 4785446"/>
                  <a:gd name="connsiteY16" fmla="*/ 1043636 h 1252107"/>
                  <a:gd name="connsiteX17" fmla="*/ 83127 w 4785446"/>
                  <a:gd name="connsiteY17" fmla="*/ 694686 h 1252107"/>
                  <a:gd name="connsiteX0" fmla="*/ 83127 w 4785446"/>
                  <a:gd name="connsiteY0" fmla="*/ 665673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42208 w 4785446"/>
                  <a:gd name="connsiteY14" fmla="*/ 1149926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83127 w 4785446"/>
                  <a:gd name="connsiteY17" fmla="*/ 665673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42208 w 4785446"/>
                  <a:gd name="connsiteY14" fmla="*/ 1149926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69917 w 4785446"/>
                  <a:gd name="connsiteY14" fmla="*/ 1219199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4785446" h="1223094">
                    <a:moveTo>
                      <a:pt x="13855" y="596400"/>
                    </a:moveTo>
                    <a:cubicBezTo>
                      <a:pt x="13855" y="481265"/>
                      <a:pt x="79481" y="152402"/>
                      <a:pt x="194616" y="152402"/>
                    </a:cubicBezTo>
                    <a:cubicBezTo>
                      <a:pt x="421349" y="103585"/>
                      <a:pt x="1083195" y="40260"/>
                      <a:pt x="1512800" y="40260"/>
                    </a:cubicBezTo>
                    <a:cubicBezTo>
                      <a:pt x="1942405" y="40260"/>
                      <a:pt x="2418954" y="6927"/>
                      <a:pt x="2702972" y="0"/>
                    </a:cubicBezTo>
                    <a:lnTo>
                      <a:pt x="3327745" y="54114"/>
                    </a:lnTo>
                    <a:lnTo>
                      <a:pt x="4405751" y="41566"/>
                    </a:lnTo>
                    <a:cubicBezTo>
                      <a:pt x="4520886" y="41566"/>
                      <a:pt x="4780478" y="204174"/>
                      <a:pt x="4780478" y="319309"/>
                    </a:cubicBezTo>
                    <a:cubicBezTo>
                      <a:pt x="4817423" y="601880"/>
                      <a:pt x="4632695" y="704343"/>
                      <a:pt x="4738913" y="1028478"/>
                    </a:cubicBezTo>
                    <a:cubicBezTo>
                      <a:pt x="4738913" y="1143613"/>
                      <a:pt x="4534741" y="1223094"/>
                      <a:pt x="4419606" y="1223094"/>
                    </a:cubicBezTo>
                    <a:lnTo>
                      <a:pt x="3894463" y="1136073"/>
                    </a:lnTo>
                    <a:lnTo>
                      <a:pt x="3367989" y="1177636"/>
                    </a:lnTo>
                    <a:lnTo>
                      <a:pt x="2841517" y="1191491"/>
                    </a:lnTo>
                    <a:lnTo>
                      <a:pt x="2550571" y="1122218"/>
                    </a:lnTo>
                    <a:lnTo>
                      <a:pt x="2231916" y="1191490"/>
                    </a:lnTo>
                    <a:lnTo>
                      <a:pt x="1469917" y="1219199"/>
                    </a:lnTo>
                    <a:lnTo>
                      <a:pt x="208471" y="1223094"/>
                    </a:lnTo>
                    <a:cubicBezTo>
                      <a:pt x="93336" y="1223094"/>
                      <a:pt x="0" y="1129758"/>
                      <a:pt x="0" y="1014623"/>
                    </a:cubicBezTo>
                    <a:cubicBezTo>
                      <a:pt x="0" y="736670"/>
                      <a:pt x="13855" y="874353"/>
                      <a:pt x="13855" y="596400"/>
                    </a:cubicBezTo>
                    <a:close/>
                  </a:path>
                </a:pathLst>
              </a:custGeom>
              <a:solidFill>
                <a:srgbClr val="63B446"/>
              </a:solidFill>
              <a:ln w="38100" cap="rnd" cmpd="sng">
                <a:noFill/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chise" pitchFamily="49" charset="0"/>
                  <a:ea typeface="Franchise" pitchFamily="49" charset="0"/>
                  <a:cs typeface="Ebrima" pitchFamily="2" charset="0"/>
                </a:endParaRPr>
              </a:p>
            </p:txBody>
          </p:sp>
          <p:sp>
            <p:nvSpPr>
              <p:cNvPr id="14" name="Rectangle 15"/>
              <p:cNvSpPr/>
              <p:nvPr/>
            </p:nvSpPr>
            <p:spPr>
              <a:xfrm>
                <a:off x="4810410" y="5366452"/>
                <a:ext cx="5308609" cy="1249317"/>
              </a:xfrm>
              <a:custGeom>
                <a:avLst/>
                <a:gdLst>
                  <a:gd name="connsiteX0" fmla="*/ 0 w 5473301"/>
                  <a:gd name="connsiteY0" fmla="*/ 246572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0 w 5473301"/>
                  <a:gd name="connsiteY8" fmla="*/ 246572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60427 w 5473301"/>
                  <a:gd name="connsiteY6" fmla="*/ 1451694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2932122 w 5473301"/>
                  <a:gd name="connsiteY6" fmla="*/ 1485900 h 1485900"/>
                  <a:gd name="connsiteX7" fmla="*/ 260427 w 5473301"/>
                  <a:gd name="connsiteY7" fmla="*/ 1451694 h 1485900"/>
                  <a:gd name="connsiteX8" fmla="*/ 0 w 5473301"/>
                  <a:gd name="connsiteY8" fmla="*/ 1232831 h 1485900"/>
                  <a:gd name="connsiteX9" fmla="*/ 13855 w 5473301"/>
                  <a:gd name="connsiteY9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181503 w 5473301"/>
                  <a:gd name="connsiteY6" fmla="*/ 1485899 h 1485900"/>
                  <a:gd name="connsiteX7" fmla="*/ 2932122 w 5473301"/>
                  <a:gd name="connsiteY7" fmla="*/ 1485900 h 1485900"/>
                  <a:gd name="connsiteX8" fmla="*/ 260427 w 5473301"/>
                  <a:gd name="connsiteY8" fmla="*/ 1451694 h 1485900"/>
                  <a:gd name="connsiteX9" fmla="*/ 0 w 5473301"/>
                  <a:gd name="connsiteY9" fmla="*/ 1232831 h 1485900"/>
                  <a:gd name="connsiteX10" fmla="*/ 13855 w 5473301"/>
                  <a:gd name="connsiteY10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375467 w 5473301"/>
                  <a:gd name="connsiteY6" fmla="*/ 1485899 h 1485900"/>
                  <a:gd name="connsiteX7" fmla="*/ 3181503 w 5473301"/>
                  <a:gd name="connsiteY7" fmla="*/ 1485899 h 1485900"/>
                  <a:gd name="connsiteX8" fmla="*/ 2932122 w 5473301"/>
                  <a:gd name="connsiteY8" fmla="*/ 1485900 h 1485900"/>
                  <a:gd name="connsiteX9" fmla="*/ 260427 w 5473301"/>
                  <a:gd name="connsiteY9" fmla="*/ 1451694 h 1485900"/>
                  <a:gd name="connsiteX10" fmla="*/ 0 w 5473301"/>
                  <a:gd name="connsiteY10" fmla="*/ 1232831 h 1485900"/>
                  <a:gd name="connsiteX11" fmla="*/ 13855 w 5473301"/>
                  <a:gd name="connsiteY11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375467 w 5473301"/>
                  <a:gd name="connsiteY6" fmla="*/ 1485899 h 1485900"/>
                  <a:gd name="connsiteX7" fmla="*/ 3167648 w 5473301"/>
                  <a:gd name="connsiteY7" fmla="*/ 1430481 h 1485900"/>
                  <a:gd name="connsiteX8" fmla="*/ 2932122 w 5473301"/>
                  <a:gd name="connsiteY8" fmla="*/ 1485900 h 1485900"/>
                  <a:gd name="connsiteX9" fmla="*/ 260427 w 5473301"/>
                  <a:gd name="connsiteY9" fmla="*/ 1451694 h 1485900"/>
                  <a:gd name="connsiteX10" fmla="*/ 0 w 5473301"/>
                  <a:gd name="connsiteY10" fmla="*/ 1232831 h 1485900"/>
                  <a:gd name="connsiteX11" fmla="*/ 13855 w 5473301"/>
                  <a:gd name="connsiteY11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5226729 w 5514864"/>
                  <a:gd name="connsiteY2" fmla="*/ 0 h 1485900"/>
                  <a:gd name="connsiteX3" fmla="*/ 5473301 w 5514864"/>
                  <a:gd name="connsiteY3" fmla="*/ 246572 h 1485900"/>
                  <a:gd name="connsiteX4" fmla="*/ 5514864 w 5514864"/>
                  <a:gd name="connsiteY4" fmla="*/ 1232831 h 1485900"/>
                  <a:gd name="connsiteX5" fmla="*/ 5226729 w 5514864"/>
                  <a:gd name="connsiteY5" fmla="*/ 1479403 h 1485900"/>
                  <a:gd name="connsiteX6" fmla="*/ 3375467 w 5514864"/>
                  <a:gd name="connsiteY6" fmla="*/ 1485899 h 1485900"/>
                  <a:gd name="connsiteX7" fmla="*/ 3167648 w 5514864"/>
                  <a:gd name="connsiteY7" fmla="*/ 1430481 h 1485900"/>
                  <a:gd name="connsiteX8" fmla="*/ 2932122 w 5514864"/>
                  <a:gd name="connsiteY8" fmla="*/ 1485900 h 1485900"/>
                  <a:gd name="connsiteX9" fmla="*/ 260427 w 5514864"/>
                  <a:gd name="connsiteY9" fmla="*/ 1451694 h 1485900"/>
                  <a:gd name="connsiteX10" fmla="*/ 0 w 5514864"/>
                  <a:gd name="connsiteY10" fmla="*/ 1232831 h 1485900"/>
                  <a:gd name="connsiteX11" fmla="*/ 13855 w 5514864"/>
                  <a:gd name="connsiteY11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5226729 w 5514864"/>
                  <a:gd name="connsiteY2" fmla="*/ 0 h 1485900"/>
                  <a:gd name="connsiteX3" fmla="*/ 5501010 w 5514864"/>
                  <a:gd name="connsiteY3" fmla="*/ 301990 h 1485900"/>
                  <a:gd name="connsiteX4" fmla="*/ 5514864 w 5514864"/>
                  <a:gd name="connsiteY4" fmla="*/ 1232831 h 1485900"/>
                  <a:gd name="connsiteX5" fmla="*/ 5226729 w 5514864"/>
                  <a:gd name="connsiteY5" fmla="*/ 1479403 h 1485900"/>
                  <a:gd name="connsiteX6" fmla="*/ 3375467 w 5514864"/>
                  <a:gd name="connsiteY6" fmla="*/ 1485899 h 1485900"/>
                  <a:gd name="connsiteX7" fmla="*/ 3167648 w 5514864"/>
                  <a:gd name="connsiteY7" fmla="*/ 1430481 h 1485900"/>
                  <a:gd name="connsiteX8" fmla="*/ 2932122 w 5514864"/>
                  <a:gd name="connsiteY8" fmla="*/ 1485900 h 1485900"/>
                  <a:gd name="connsiteX9" fmla="*/ 260427 w 5514864"/>
                  <a:gd name="connsiteY9" fmla="*/ 1451694 h 1485900"/>
                  <a:gd name="connsiteX10" fmla="*/ 0 w 5514864"/>
                  <a:gd name="connsiteY10" fmla="*/ 1232831 h 1485900"/>
                  <a:gd name="connsiteX11" fmla="*/ 13855 w 5514864"/>
                  <a:gd name="connsiteY11" fmla="*/ 329700 h 1485900"/>
                  <a:gd name="connsiteX0" fmla="*/ 13855 w 5514864"/>
                  <a:gd name="connsiteY0" fmla="*/ 340092 h 1496292"/>
                  <a:gd name="connsiteX1" fmla="*/ 246572 w 5514864"/>
                  <a:gd name="connsiteY1" fmla="*/ 10392 h 1496292"/>
                  <a:gd name="connsiteX2" fmla="*/ 3929648 w 5514864"/>
                  <a:gd name="connsiteY2" fmla="*/ 0 h 1496292"/>
                  <a:gd name="connsiteX3" fmla="*/ 5226729 w 5514864"/>
                  <a:gd name="connsiteY3" fmla="*/ 10392 h 1496292"/>
                  <a:gd name="connsiteX4" fmla="*/ 5501010 w 5514864"/>
                  <a:gd name="connsiteY4" fmla="*/ 312382 h 1496292"/>
                  <a:gd name="connsiteX5" fmla="*/ 5514864 w 5514864"/>
                  <a:gd name="connsiteY5" fmla="*/ 1243223 h 1496292"/>
                  <a:gd name="connsiteX6" fmla="*/ 5226729 w 5514864"/>
                  <a:gd name="connsiteY6" fmla="*/ 1489795 h 1496292"/>
                  <a:gd name="connsiteX7" fmla="*/ 3375467 w 5514864"/>
                  <a:gd name="connsiteY7" fmla="*/ 1496291 h 1496292"/>
                  <a:gd name="connsiteX8" fmla="*/ 3167648 w 5514864"/>
                  <a:gd name="connsiteY8" fmla="*/ 1440873 h 1496292"/>
                  <a:gd name="connsiteX9" fmla="*/ 2932122 w 5514864"/>
                  <a:gd name="connsiteY9" fmla="*/ 1496292 h 1496292"/>
                  <a:gd name="connsiteX10" fmla="*/ 260427 w 5514864"/>
                  <a:gd name="connsiteY10" fmla="*/ 1462086 h 1496292"/>
                  <a:gd name="connsiteX11" fmla="*/ 0 w 5514864"/>
                  <a:gd name="connsiteY11" fmla="*/ 1243223 h 1496292"/>
                  <a:gd name="connsiteX12" fmla="*/ 13855 w 5514864"/>
                  <a:gd name="connsiteY12" fmla="*/ 340092 h 1496292"/>
                  <a:gd name="connsiteX0" fmla="*/ 13855 w 5514864"/>
                  <a:gd name="connsiteY0" fmla="*/ 395511 h 1551711"/>
                  <a:gd name="connsiteX1" fmla="*/ 246572 w 5514864"/>
                  <a:gd name="connsiteY1" fmla="*/ 65811 h 1551711"/>
                  <a:gd name="connsiteX2" fmla="*/ 3901939 w 5514864"/>
                  <a:gd name="connsiteY2" fmla="*/ 0 h 1551711"/>
                  <a:gd name="connsiteX3" fmla="*/ 5226729 w 5514864"/>
                  <a:gd name="connsiteY3" fmla="*/ 65811 h 1551711"/>
                  <a:gd name="connsiteX4" fmla="*/ 5501010 w 5514864"/>
                  <a:gd name="connsiteY4" fmla="*/ 367801 h 1551711"/>
                  <a:gd name="connsiteX5" fmla="*/ 5514864 w 5514864"/>
                  <a:gd name="connsiteY5" fmla="*/ 1298642 h 1551711"/>
                  <a:gd name="connsiteX6" fmla="*/ 5226729 w 5514864"/>
                  <a:gd name="connsiteY6" fmla="*/ 1545214 h 1551711"/>
                  <a:gd name="connsiteX7" fmla="*/ 3375467 w 5514864"/>
                  <a:gd name="connsiteY7" fmla="*/ 1551710 h 1551711"/>
                  <a:gd name="connsiteX8" fmla="*/ 3167648 w 5514864"/>
                  <a:gd name="connsiteY8" fmla="*/ 1496292 h 1551711"/>
                  <a:gd name="connsiteX9" fmla="*/ 2932122 w 5514864"/>
                  <a:gd name="connsiteY9" fmla="*/ 1551711 h 1551711"/>
                  <a:gd name="connsiteX10" fmla="*/ 260427 w 5514864"/>
                  <a:gd name="connsiteY10" fmla="*/ 1517505 h 1551711"/>
                  <a:gd name="connsiteX11" fmla="*/ 0 w 5514864"/>
                  <a:gd name="connsiteY11" fmla="*/ 1298642 h 1551711"/>
                  <a:gd name="connsiteX12" fmla="*/ 13855 w 5514864"/>
                  <a:gd name="connsiteY12" fmla="*/ 395511 h 1551711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514864 w 5514864"/>
                  <a:gd name="connsiteY5" fmla="*/ 1232831 h 1485900"/>
                  <a:gd name="connsiteX6" fmla="*/ 5226729 w 5514864"/>
                  <a:gd name="connsiteY6" fmla="*/ 1479403 h 1485900"/>
                  <a:gd name="connsiteX7" fmla="*/ 3375467 w 5514864"/>
                  <a:gd name="connsiteY7" fmla="*/ 1485899 h 1485900"/>
                  <a:gd name="connsiteX8" fmla="*/ 3167648 w 5514864"/>
                  <a:gd name="connsiteY8" fmla="*/ 1430481 h 1485900"/>
                  <a:gd name="connsiteX9" fmla="*/ 2932122 w 5514864"/>
                  <a:gd name="connsiteY9" fmla="*/ 1485900 h 1485900"/>
                  <a:gd name="connsiteX10" fmla="*/ 260427 w 5514864"/>
                  <a:gd name="connsiteY10" fmla="*/ 1451694 h 1485900"/>
                  <a:gd name="connsiteX11" fmla="*/ 0 w 5514864"/>
                  <a:gd name="connsiteY11" fmla="*/ 1232831 h 1485900"/>
                  <a:gd name="connsiteX12" fmla="*/ 13855 w 5514864"/>
                  <a:gd name="connsiteY12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495212 w 5514864"/>
                  <a:gd name="connsiteY5" fmla="*/ 807026 h 1485900"/>
                  <a:gd name="connsiteX6" fmla="*/ 5514864 w 5514864"/>
                  <a:gd name="connsiteY6" fmla="*/ 1232831 h 1485900"/>
                  <a:gd name="connsiteX7" fmla="*/ 5226729 w 5514864"/>
                  <a:gd name="connsiteY7" fmla="*/ 1479403 h 1485900"/>
                  <a:gd name="connsiteX8" fmla="*/ 3375467 w 5514864"/>
                  <a:gd name="connsiteY8" fmla="*/ 1485899 h 1485900"/>
                  <a:gd name="connsiteX9" fmla="*/ 3167648 w 5514864"/>
                  <a:gd name="connsiteY9" fmla="*/ 1430481 h 1485900"/>
                  <a:gd name="connsiteX10" fmla="*/ 2932122 w 5514864"/>
                  <a:gd name="connsiteY10" fmla="*/ 1485900 h 1485900"/>
                  <a:gd name="connsiteX11" fmla="*/ 260427 w 5514864"/>
                  <a:gd name="connsiteY11" fmla="*/ 1451694 h 1485900"/>
                  <a:gd name="connsiteX12" fmla="*/ 0 w 5514864"/>
                  <a:gd name="connsiteY12" fmla="*/ 1232831 h 1485900"/>
                  <a:gd name="connsiteX13" fmla="*/ 13855 w 5514864"/>
                  <a:gd name="connsiteY13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453649 w 5514864"/>
                  <a:gd name="connsiteY5" fmla="*/ 862444 h 1485900"/>
                  <a:gd name="connsiteX6" fmla="*/ 5514864 w 5514864"/>
                  <a:gd name="connsiteY6" fmla="*/ 1232831 h 1485900"/>
                  <a:gd name="connsiteX7" fmla="*/ 5226729 w 5514864"/>
                  <a:gd name="connsiteY7" fmla="*/ 1479403 h 1485900"/>
                  <a:gd name="connsiteX8" fmla="*/ 3375467 w 5514864"/>
                  <a:gd name="connsiteY8" fmla="*/ 1485899 h 1485900"/>
                  <a:gd name="connsiteX9" fmla="*/ 3167648 w 5514864"/>
                  <a:gd name="connsiteY9" fmla="*/ 1430481 h 1485900"/>
                  <a:gd name="connsiteX10" fmla="*/ 2932122 w 5514864"/>
                  <a:gd name="connsiteY10" fmla="*/ 1485900 h 1485900"/>
                  <a:gd name="connsiteX11" fmla="*/ 260427 w 5514864"/>
                  <a:gd name="connsiteY11" fmla="*/ 1451694 h 1485900"/>
                  <a:gd name="connsiteX12" fmla="*/ 0 w 5514864"/>
                  <a:gd name="connsiteY12" fmla="*/ 1232831 h 1485900"/>
                  <a:gd name="connsiteX13" fmla="*/ 13855 w 5514864"/>
                  <a:gd name="connsiteY13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2308666 w 5514864"/>
                  <a:gd name="connsiteY2" fmla="*/ 3462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329700 h 1485900"/>
                  <a:gd name="connsiteX0" fmla="*/ 13855 w 5514864"/>
                  <a:gd name="connsiteY0" fmla="*/ 440537 h 1485900"/>
                  <a:gd name="connsiteX1" fmla="*/ 246572 w 5514864"/>
                  <a:gd name="connsiteY1" fmla="*/ 0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13855 w 5514864"/>
                  <a:gd name="connsiteY0" fmla="*/ 440537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13855 w 5514864"/>
                  <a:gd name="connsiteY0" fmla="*/ 440537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27710 w 5514864"/>
                  <a:gd name="connsiteY0" fmla="*/ 551373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27710 w 5514864"/>
                  <a:gd name="connsiteY14" fmla="*/ 551373 h 1485900"/>
                  <a:gd name="connsiteX0" fmla="*/ 27710 w 5514864"/>
                  <a:gd name="connsiteY0" fmla="*/ 551373 h 1485900"/>
                  <a:gd name="connsiteX1" fmla="*/ 218863 w 5514864"/>
                  <a:gd name="connsiteY1" fmla="*/ 124691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27710 w 5514864"/>
                  <a:gd name="connsiteY14" fmla="*/ 551373 h 1485900"/>
                  <a:gd name="connsiteX0" fmla="*/ 27710 w 5514864"/>
                  <a:gd name="connsiteY0" fmla="*/ 534056 h 1468583"/>
                  <a:gd name="connsiteX1" fmla="*/ 218863 w 5514864"/>
                  <a:gd name="connsiteY1" fmla="*/ 107374 h 1468583"/>
                  <a:gd name="connsiteX2" fmla="*/ 2350230 w 5514864"/>
                  <a:gd name="connsiteY2" fmla="*/ 27709 h 1468583"/>
                  <a:gd name="connsiteX3" fmla="*/ 3901939 w 5514864"/>
                  <a:gd name="connsiteY3" fmla="*/ 0 h 1468583"/>
                  <a:gd name="connsiteX4" fmla="*/ 5268293 w 5514864"/>
                  <a:gd name="connsiteY4" fmla="*/ 38101 h 1468583"/>
                  <a:gd name="connsiteX5" fmla="*/ 5501010 w 5514864"/>
                  <a:gd name="connsiteY5" fmla="*/ 284673 h 1468583"/>
                  <a:gd name="connsiteX6" fmla="*/ 5453649 w 5514864"/>
                  <a:gd name="connsiteY6" fmla="*/ 845127 h 1468583"/>
                  <a:gd name="connsiteX7" fmla="*/ 5514864 w 5514864"/>
                  <a:gd name="connsiteY7" fmla="*/ 1215514 h 1468583"/>
                  <a:gd name="connsiteX8" fmla="*/ 5226729 w 5514864"/>
                  <a:gd name="connsiteY8" fmla="*/ 1462086 h 1468583"/>
                  <a:gd name="connsiteX9" fmla="*/ 3375467 w 5514864"/>
                  <a:gd name="connsiteY9" fmla="*/ 1468582 h 1468583"/>
                  <a:gd name="connsiteX10" fmla="*/ 3167648 w 5514864"/>
                  <a:gd name="connsiteY10" fmla="*/ 1413164 h 1468583"/>
                  <a:gd name="connsiteX11" fmla="*/ 2932122 w 5514864"/>
                  <a:gd name="connsiteY11" fmla="*/ 1468583 h 1468583"/>
                  <a:gd name="connsiteX12" fmla="*/ 260427 w 5514864"/>
                  <a:gd name="connsiteY12" fmla="*/ 1434377 h 1468583"/>
                  <a:gd name="connsiteX13" fmla="*/ 0 w 5514864"/>
                  <a:gd name="connsiteY13" fmla="*/ 1215514 h 1468583"/>
                  <a:gd name="connsiteX14" fmla="*/ 27710 w 5514864"/>
                  <a:gd name="connsiteY14" fmla="*/ 534056 h 1468583"/>
                  <a:gd name="connsiteX0" fmla="*/ 27710 w 5514864"/>
                  <a:gd name="connsiteY0" fmla="*/ 534056 h 1468583"/>
                  <a:gd name="connsiteX1" fmla="*/ 218863 w 5514864"/>
                  <a:gd name="connsiteY1" fmla="*/ 107374 h 1468583"/>
                  <a:gd name="connsiteX2" fmla="*/ 2350230 w 5514864"/>
                  <a:gd name="connsiteY2" fmla="*/ 27709 h 1468583"/>
                  <a:gd name="connsiteX3" fmla="*/ 3901939 w 5514864"/>
                  <a:gd name="connsiteY3" fmla="*/ 0 h 1468583"/>
                  <a:gd name="connsiteX4" fmla="*/ 5268293 w 5514864"/>
                  <a:gd name="connsiteY4" fmla="*/ 38101 h 1468583"/>
                  <a:gd name="connsiteX5" fmla="*/ 5453648 w 5514864"/>
                  <a:gd name="connsiteY5" fmla="*/ 346363 h 1468583"/>
                  <a:gd name="connsiteX6" fmla="*/ 5501010 w 5514864"/>
                  <a:gd name="connsiteY6" fmla="*/ 284673 h 1468583"/>
                  <a:gd name="connsiteX7" fmla="*/ 5453649 w 5514864"/>
                  <a:gd name="connsiteY7" fmla="*/ 845127 h 1468583"/>
                  <a:gd name="connsiteX8" fmla="*/ 5514864 w 5514864"/>
                  <a:gd name="connsiteY8" fmla="*/ 1215514 h 1468583"/>
                  <a:gd name="connsiteX9" fmla="*/ 5226729 w 5514864"/>
                  <a:gd name="connsiteY9" fmla="*/ 1462086 h 1468583"/>
                  <a:gd name="connsiteX10" fmla="*/ 3375467 w 5514864"/>
                  <a:gd name="connsiteY10" fmla="*/ 1468582 h 1468583"/>
                  <a:gd name="connsiteX11" fmla="*/ 3167648 w 5514864"/>
                  <a:gd name="connsiteY11" fmla="*/ 1413164 h 1468583"/>
                  <a:gd name="connsiteX12" fmla="*/ 2932122 w 5514864"/>
                  <a:gd name="connsiteY12" fmla="*/ 1468583 h 1468583"/>
                  <a:gd name="connsiteX13" fmla="*/ 260427 w 5514864"/>
                  <a:gd name="connsiteY13" fmla="*/ 1434377 h 1468583"/>
                  <a:gd name="connsiteX14" fmla="*/ 0 w 5514864"/>
                  <a:gd name="connsiteY14" fmla="*/ 1215514 h 1468583"/>
                  <a:gd name="connsiteX15" fmla="*/ 27710 w 5514864"/>
                  <a:gd name="connsiteY15" fmla="*/ 534056 h 1468583"/>
                  <a:gd name="connsiteX0" fmla="*/ 27710 w 5514864"/>
                  <a:gd name="connsiteY0" fmla="*/ 547935 h 1482462"/>
                  <a:gd name="connsiteX1" fmla="*/ 21886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501010 w 5514864"/>
                  <a:gd name="connsiteY6" fmla="*/ 298552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  <a:gd name="connsiteX0" fmla="*/ 27710 w 5514864"/>
                  <a:gd name="connsiteY0" fmla="*/ 547935 h 1482462"/>
                  <a:gd name="connsiteX1" fmla="*/ 21886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459446 w 5514864"/>
                  <a:gd name="connsiteY6" fmla="*/ 575643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  <a:gd name="connsiteX0" fmla="*/ 27710 w 5514864"/>
                  <a:gd name="connsiteY0" fmla="*/ 547935 h 1482462"/>
                  <a:gd name="connsiteX1" fmla="*/ 13203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459446 w 5514864"/>
                  <a:gd name="connsiteY6" fmla="*/ 575643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  <a:gd name="connsiteX0" fmla="*/ 0 w 5545041"/>
                  <a:gd name="connsiteY0" fmla="*/ 611667 h 1482462"/>
                  <a:gd name="connsiteX1" fmla="*/ 162210 w 5545041"/>
                  <a:gd name="connsiteY1" fmla="*/ 121253 h 1482462"/>
                  <a:gd name="connsiteX2" fmla="*/ 2449679 w 5545041"/>
                  <a:gd name="connsiteY2" fmla="*/ 24 h 1482462"/>
                  <a:gd name="connsiteX3" fmla="*/ 3932116 w 5545041"/>
                  <a:gd name="connsiteY3" fmla="*/ 13879 h 1482462"/>
                  <a:gd name="connsiteX4" fmla="*/ 5298470 w 5545041"/>
                  <a:gd name="connsiteY4" fmla="*/ 51980 h 1482462"/>
                  <a:gd name="connsiteX5" fmla="*/ 5483825 w 5545041"/>
                  <a:gd name="connsiteY5" fmla="*/ 360242 h 1482462"/>
                  <a:gd name="connsiteX6" fmla="*/ 5489623 w 5545041"/>
                  <a:gd name="connsiteY6" fmla="*/ 575643 h 1482462"/>
                  <a:gd name="connsiteX7" fmla="*/ 5483826 w 5545041"/>
                  <a:gd name="connsiteY7" fmla="*/ 859006 h 1482462"/>
                  <a:gd name="connsiteX8" fmla="*/ 5545041 w 5545041"/>
                  <a:gd name="connsiteY8" fmla="*/ 1229393 h 1482462"/>
                  <a:gd name="connsiteX9" fmla="*/ 5256906 w 5545041"/>
                  <a:gd name="connsiteY9" fmla="*/ 1475965 h 1482462"/>
                  <a:gd name="connsiteX10" fmla="*/ 3405644 w 5545041"/>
                  <a:gd name="connsiteY10" fmla="*/ 1482461 h 1482462"/>
                  <a:gd name="connsiteX11" fmla="*/ 3197825 w 5545041"/>
                  <a:gd name="connsiteY11" fmla="*/ 1427043 h 1482462"/>
                  <a:gd name="connsiteX12" fmla="*/ 2962299 w 5545041"/>
                  <a:gd name="connsiteY12" fmla="*/ 1482462 h 1482462"/>
                  <a:gd name="connsiteX13" fmla="*/ 290604 w 5545041"/>
                  <a:gd name="connsiteY13" fmla="*/ 1448256 h 1482462"/>
                  <a:gd name="connsiteX14" fmla="*/ 30177 w 5545041"/>
                  <a:gd name="connsiteY14" fmla="*/ 1229393 h 1482462"/>
                  <a:gd name="connsiteX15" fmla="*/ 0 w 5545041"/>
                  <a:gd name="connsiteY15" fmla="*/ 611667 h 1482462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489623 w 5545041"/>
                  <a:gd name="connsiteY6" fmla="*/ 561764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256906 w 5545041"/>
                  <a:gd name="connsiteY9" fmla="*/ 1462086 h 1468583"/>
                  <a:gd name="connsiteX10" fmla="*/ 3405644 w 5545041"/>
                  <a:gd name="connsiteY10" fmla="*/ 1468582 h 1468583"/>
                  <a:gd name="connsiteX11" fmla="*/ 3197825 w 5545041"/>
                  <a:gd name="connsiteY11" fmla="*/ 1413164 h 1468583"/>
                  <a:gd name="connsiteX12" fmla="*/ 2962299 w 5545041"/>
                  <a:gd name="connsiteY12" fmla="*/ 1468583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256906 w 5545041"/>
                  <a:gd name="connsiteY9" fmla="*/ 1462086 h 1468583"/>
                  <a:gd name="connsiteX10" fmla="*/ 3405644 w 5545041"/>
                  <a:gd name="connsiteY10" fmla="*/ 1468582 h 1468583"/>
                  <a:gd name="connsiteX11" fmla="*/ 3197825 w 5545041"/>
                  <a:gd name="connsiteY11" fmla="*/ 1413164 h 1468583"/>
                  <a:gd name="connsiteX12" fmla="*/ 2962299 w 5545041"/>
                  <a:gd name="connsiteY12" fmla="*/ 1468583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3197825 w 5545041"/>
                  <a:gd name="connsiteY11" fmla="*/ 1413164 h 1468583"/>
                  <a:gd name="connsiteX12" fmla="*/ 2962299 w 5545041"/>
                  <a:gd name="connsiteY12" fmla="*/ 1468583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290604 w 5545041"/>
                  <a:gd name="connsiteY12" fmla="*/ 1434377 h 1468583"/>
                  <a:gd name="connsiteX13" fmla="*/ 30177 w 5545041"/>
                  <a:gd name="connsiteY13" fmla="*/ 1215514 h 1468583"/>
                  <a:gd name="connsiteX14" fmla="*/ 0 w 5545041"/>
                  <a:gd name="connsiteY14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737824 w 5545041"/>
                  <a:gd name="connsiteY12" fmla="*/ 1444682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1419449 w 5545041"/>
                  <a:gd name="connsiteY13" fmla="*/ 1380952 h 1468583"/>
                  <a:gd name="connsiteX14" fmla="*/ 290604 w 5545041"/>
                  <a:gd name="connsiteY14" fmla="*/ 1434377 h 1468583"/>
                  <a:gd name="connsiteX15" fmla="*/ 30177 w 5545041"/>
                  <a:gd name="connsiteY15" fmla="*/ 1215514 h 1468583"/>
                  <a:gd name="connsiteX16" fmla="*/ 0 w 5545041"/>
                  <a:gd name="connsiteY16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1491807 w 5545041"/>
                  <a:gd name="connsiteY13" fmla="*/ 1444682 h 1468583"/>
                  <a:gd name="connsiteX14" fmla="*/ 290604 w 5545041"/>
                  <a:gd name="connsiteY14" fmla="*/ 1434377 h 1468583"/>
                  <a:gd name="connsiteX15" fmla="*/ 30177 w 5545041"/>
                  <a:gd name="connsiteY15" fmla="*/ 1215514 h 1468583"/>
                  <a:gd name="connsiteX16" fmla="*/ 0 w 5545041"/>
                  <a:gd name="connsiteY16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854264 w 5545041"/>
                  <a:gd name="connsiteY10" fmla="*/ 1452650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1491807 w 5545041"/>
                  <a:gd name="connsiteY13" fmla="*/ 1444682 h 1468583"/>
                  <a:gd name="connsiteX14" fmla="*/ 290604 w 5545041"/>
                  <a:gd name="connsiteY14" fmla="*/ 1434377 h 1468583"/>
                  <a:gd name="connsiteX15" fmla="*/ 30177 w 5545041"/>
                  <a:gd name="connsiteY15" fmla="*/ 1215514 h 1468583"/>
                  <a:gd name="connsiteX16" fmla="*/ 0 w 5545041"/>
                  <a:gd name="connsiteY16" fmla="*/ 597788 h 1468583"/>
                  <a:gd name="connsiteX0" fmla="*/ 0 w 5545041"/>
                  <a:gd name="connsiteY0" fmla="*/ 565923 h 1436718"/>
                  <a:gd name="connsiteX1" fmla="*/ 162210 w 5545041"/>
                  <a:gd name="connsiteY1" fmla="*/ 75509 h 1436718"/>
                  <a:gd name="connsiteX2" fmla="*/ 2493094 w 5545041"/>
                  <a:gd name="connsiteY2" fmla="*/ 2078 h 1436718"/>
                  <a:gd name="connsiteX3" fmla="*/ 4018947 w 5545041"/>
                  <a:gd name="connsiteY3" fmla="*/ 0 h 1436718"/>
                  <a:gd name="connsiteX4" fmla="*/ 5298470 w 5545041"/>
                  <a:gd name="connsiteY4" fmla="*/ 6236 h 1436718"/>
                  <a:gd name="connsiteX5" fmla="*/ 5483825 w 5545041"/>
                  <a:gd name="connsiteY5" fmla="*/ 314498 h 1436718"/>
                  <a:gd name="connsiteX6" fmla="*/ 5388322 w 5545041"/>
                  <a:gd name="connsiteY6" fmla="*/ 609562 h 1436718"/>
                  <a:gd name="connsiteX7" fmla="*/ 5483826 w 5545041"/>
                  <a:gd name="connsiteY7" fmla="*/ 813262 h 1436718"/>
                  <a:gd name="connsiteX8" fmla="*/ 5545041 w 5545041"/>
                  <a:gd name="connsiteY8" fmla="*/ 1183649 h 1436718"/>
                  <a:gd name="connsiteX9" fmla="*/ 5126663 w 5545041"/>
                  <a:gd name="connsiteY9" fmla="*/ 1430222 h 1436718"/>
                  <a:gd name="connsiteX10" fmla="*/ 3854264 w 5545041"/>
                  <a:gd name="connsiteY10" fmla="*/ 1420785 h 1436718"/>
                  <a:gd name="connsiteX11" fmla="*/ 2962299 w 5545041"/>
                  <a:gd name="connsiteY11" fmla="*/ 1436718 h 1436718"/>
                  <a:gd name="connsiteX12" fmla="*/ 1853598 w 5545041"/>
                  <a:gd name="connsiteY12" fmla="*/ 1349087 h 1436718"/>
                  <a:gd name="connsiteX13" fmla="*/ 1491807 w 5545041"/>
                  <a:gd name="connsiteY13" fmla="*/ 1412817 h 1436718"/>
                  <a:gd name="connsiteX14" fmla="*/ 290604 w 5545041"/>
                  <a:gd name="connsiteY14" fmla="*/ 1402512 h 1436718"/>
                  <a:gd name="connsiteX15" fmla="*/ 30177 w 5545041"/>
                  <a:gd name="connsiteY15" fmla="*/ 1183649 h 1436718"/>
                  <a:gd name="connsiteX16" fmla="*/ 0 w 5545041"/>
                  <a:gd name="connsiteY16" fmla="*/ 565923 h 14367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545041" h="1436718">
                    <a:moveTo>
                      <a:pt x="0" y="565923"/>
                    </a:moveTo>
                    <a:cubicBezTo>
                      <a:pt x="0" y="429745"/>
                      <a:pt x="26032" y="75509"/>
                      <a:pt x="162210" y="75509"/>
                    </a:cubicBezTo>
                    <a:cubicBezTo>
                      <a:pt x="295393" y="-6464"/>
                      <a:pt x="1778020" y="924"/>
                      <a:pt x="2493094" y="2078"/>
                    </a:cubicBezTo>
                    <a:lnTo>
                      <a:pt x="4018947" y="0"/>
                    </a:lnTo>
                    <a:lnTo>
                      <a:pt x="5298470" y="6236"/>
                    </a:lnTo>
                    <a:cubicBezTo>
                      <a:pt x="5561706" y="43181"/>
                      <a:pt x="5445039" y="273403"/>
                      <a:pt x="5483825" y="314498"/>
                    </a:cubicBezTo>
                    <a:cubicBezTo>
                      <a:pt x="5522611" y="355593"/>
                      <a:pt x="5392940" y="505653"/>
                      <a:pt x="5388322" y="609562"/>
                    </a:cubicBezTo>
                    <a:cubicBezTo>
                      <a:pt x="5386389" y="777907"/>
                      <a:pt x="5485759" y="644917"/>
                      <a:pt x="5483826" y="813262"/>
                    </a:cubicBezTo>
                    <a:lnTo>
                      <a:pt x="5545041" y="1183649"/>
                    </a:lnTo>
                    <a:cubicBezTo>
                      <a:pt x="5545041" y="1319827"/>
                      <a:pt x="5262841" y="1430222"/>
                      <a:pt x="5126663" y="1430222"/>
                    </a:cubicBezTo>
                    <a:lnTo>
                      <a:pt x="3854264" y="1420785"/>
                    </a:lnTo>
                    <a:lnTo>
                      <a:pt x="2962299" y="1436718"/>
                    </a:lnTo>
                    <a:cubicBezTo>
                      <a:pt x="2592732" y="1407508"/>
                      <a:pt x="2107393" y="1426095"/>
                      <a:pt x="1853598" y="1349087"/>
                    </a:cubicBezTo>
                    <a:lnTo>
                      <a:pt x="1491807" y="1412817"/>
                    </a:lnTo>
                    <a:lnTo>
                      <a:pt x="290604" y="1402512"/>
                    </a:lnTo>
                    <a:cubicBezTo>
                      <a:pt x="154426" y="1402512"/>
                      <a:pt x="30177" y="1319827"/>
                      <a:pt x="30177" y="1183649"/>
                    </a:cubicBezTo>
                    <a:cubicBezTo>
                      <a:pt x="30177" y="854896"/>
                      <a:pt x="41564" y="1019367"/>
                      <a:pt x="0" y="565923"/>
                    </a:cubicBezTo>
                    <a:close/>
                  </a:path>
                </a:pathLst>
              </a:custGeom>
              <a:solidFill>
                <a:srgbClr val="92D050"/>
              </a:solidFill>
              <a:ln w="38100" cap="rnd" cmpd="sng">
                <a:noFill/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chise" pitchFamily="49" charset="0"/>
                  <a:ea typeface="Franchise" pitchFamily="49" charset="0"/>
                  <a:cs typeface="Ebrima" pitchFamily="2" charset="0"/>
                </a:endParaRPr>
              </a:p>
            </p:txBody>
          </p:sp>
          <p:sp>
            <p:nvSpPr>
              <p:cNvPr id="15" name="Rectangle 15"/>
              <p:cNvSpPr/>
              <p:nvPr/>
            </p:nvSpPr>
            <p:spPr>
              <a:xfrm>
                <a:off x="5055530" y="5454322"/>
                <a:ext cx="4839815" cy="1051888"/>
              </a:xfrm>
              <a:custGeom>
                <a:avLst/>
                <a:gdLst>
                  <a:gd name="connsiteX0" fmla="*/ 0 w 4628077"/>
                  <a:gd name="connsiteY0" fmla="*/ 208471 h 1250801"/>
                  <a:gd name="connsiteX1" fmla="*/ 208471 w 4628077"/>
                  <a:gd name="connsiteY1" fmla="*/ 0 h 1250801"/>
                  <a:gd name="connsiteX2" fmla="*/ 4419606 w 4628077"/>
                  <a:gd name="connsiteY2" fmla="*/ 0 h 1250801"/>
                  <a:gd name="connsiteX3" fmla="*/ 4628077 w 4628077"/>
                  <a:gd name="connsiteY3" fmla="*/ 208471 h 1250801"/>
                  <a:gd name="connsiteX4" fmla="*/ 4628077 w 4628077"/>
                  <a:gd name="connsiteY4" fmla="*/ 1042330 h 1250801"/>
                  <a:gd name="connsiteX5" fmla="*/ 4419606 w 4628077"/>
                  <a:gd name="connsiteY5" fmla="*/ 1250801 h 1250801"/>
                  <a:gd name="connsiteX6" fmla="*/ 208471 w 4628077"/>
                  <a:gd name="connsiteY6" fmla="*/ 1250801 h 1250801"/>
                  <a:gd name="connsiteX7" fmla="*/ 0 w 4628077"/>
                  <a:gd name="connsiteY7" fmla="*/ 1042330 h 1250801"/>
                  <a:gd name="connsiteX8" fmla="*/ 0 w 4628077"/>
                  <a:gd name="connsiteY8" fmla="*/ 208471 h 1250801"/>
                  <a:gd name="connsiteX0" fmla="*/ 96982 w 4628077"/>
                  <a:gd name="connsiteY0" fmla="*/ 291598 h 1250801"/>
                  <a:gd name="connsiteX1" fmla="*/ 208471 w 4628077"/>
                  <a:gd name="connsiteY1" fmla="*/ 0 h 1250801"/>
                  <a:gd name="connsiteX2" fmla="*/ 4419606 w 4628077"/>
                  <a:gd name="connsiteY2" fmla="*/ 0 h 1250801"/>
                  <a:gd name="connsiteX3" fmla="*/ 4628077 w 4628077"/>
                  <a:gd name="connsiteY3" fmla="*/ 208471 h 1250801"/>
                  <a:gd name="connsiteX4" fmla="*/ 4628077 w 4628077"/>
                  <a:gd name="connsiteY4" fmla="*/ 1042330 h 1250801"/>
                  <a:gd name="connsiteX5" fmla="*/ 4419606 w 4628077"/>
                  <a:gd name="connsiteY5" fmla="*/ 1250801 h 1250801"/>
                  <a:gd name="connsiteX6" fmla="*/ 208471 w 4628077"/>
                  <a:gd name="connsiteY6" fmla="*/ 1250801 h 1250801"/>
                  <a:gd name="connsiteX7" fmla="*/ 0 w 4628077"/>
                  <a:gd name="connsiteY7" fmla="*/ 1042330 h 1250801"/>
                  <a:gd name="connsiteX8" fmla="*/ 96982 w 4628077"/>
                  <a:gd name="connsiteY8" fmla="*/ 291598 h 1250801"/>
                  <a:gd name="connsiteX0" fmla="*/ 96982 w 4628077"/>
                  <a:gd name="connsiteY0" fmla="*/ 291600 h 1250803"/>
                  <a:gd name="connsiteX1" fmla="*/ 208471 w 4628077"/>
                  <a:gd name="connsiteY1" fmla="*/ 2 h 1250803"/>
                  <a:gd name="connsiteX2" fmla="*/ 2689117 w 4628077"/>
                  <a:gd name="connsiteY2" fmla="*/ 0 h 1250803"/>
                  <a:gd name="connsiteX3" fmla="*/ 4419606 w 4628077"/>
                  <a:gd name="connsiteY3" fmla="*/ 2 h 1250803"/>
                  <a:gd name="connsiteX4" fmla="*/ 4628077 w 4628077"/>
                  <a:gd name="connsiteY4" fmla="*/ 208473 h 1250803"/>
                  <a:gd name="connsiteX5" fmla="*/ 4628077 w 4628077"/>
                  <a:gd name="connsiteY5" fmla="*/ 1042332 h 1250803"/>
                  <a:gd name="connsiteX6" fmla="*/ 4419606 w 4628077"/>
                  <a:gd name="connsiteY6" fmla="*/ 1250803 h 1250803"/>
                  <a:gd name="connsiteX7" fmla="*/ 208471 w 4628077"/>
                  <a:gd name="connsiteY7" fmla="*/ 1250803 h 1250803"/>
                  <a:gd name="connsiteX8" fmla="*/ 0 w 4628077"/>
                  <a:gd name="connsiteY8" fmla="*/ 1042332 h 1250803"/>
                  <a:gd name="connsiteX9" fmla="*/ 96982 w 4628077"/>
                  <a:gd name="connsiteY9" fmla="*/ 291600 h 1250803"/>
                  <a:gd name="connsiteX0" fmla="*/ 96982 w 4628077"/>
                  <a:gd name="connsiteY0" fmla="*/ 291598 h 1250801"/>
                  <a:gd name="connsiteX1" fmla="*/ 208471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277743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277743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1469917 w 4628077"/>
                  <a:gd name="connsiteY7" fmla="*/ 1233052 h 1250801"/>
                  <a:gd name="connsiteX8" fmla="*/ 208471 w 4628077"/>
                  <a:gd name="connsiteY8" fmla="*/ 1250801 h 1250801"/>
                  <a:gd name="connsiteX9" fmla="*/ 0 w 4628077"/>
                  <a:gd name="connsiteY9" fmla="*/ 1042330 h 1250801"/>
                  <a:gd name="connsiteX10" fmla="*/ 96982 w 4628077"/>
                  <a:gd name="connsiteY10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1497626 w 4628077"/>
                  <a:gd name="connsiteY7" fmla="*/ 1205343 h 1250801"/>
                  <a:gd name="connsiteX8" fmla="*/ 208471 w 4628077"/>
                  <a:gd name="connsiteY8" fmla="*/ 1250801 h 1250801"/>
                  <a:gd name="connsiteX9" fmla="*/ 0 w 4628077"/>
                  <a:gd name="connsiteY9" fmla="*/ 1042330 h 1250801"/>
                  <a:gd name="connsiteX10" fmla="*/ 96982 w 4628077"/>
                  <a:gd name="connsiteY10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1497626 w 4628077"/>
                  <a:gd name="connsiteY8" fmla="*/ 1205343 h 1250801"/>
                  <a:gd name="connsiteX9" fmla="*/ 208471 w 4628077"/>
                  <a:gd name="connsiteY9" fmla="*/ 1250801 h 1250801"/>
                  <a:gd name="connsiteX10" fmla="*/ 0 w 4628077"/>
                  <a:gd name="connsiteY10" fmla="*/ 1042330 h 1250801"/>
                  <a:gd name="connsiteX11" fmla="*/ 96982 w 4628077"/>
                  <a:gd name="connsiteY11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605990 w 4628077"/>
                  <a:gd name="connsiteY8" fmla="*/ 1191488 h 1250801"/>
                  <a:gd name="connsiteX9" fmla="*/ 1497626 w 4628077"/>
                  <a:gd name="connsiteY9" fmla="*/ 1205343 h 1250801"/>
                  <a:gd name="connsiteX10" fmla="*/ 208471 w 4628077"/>
                  <a:gd name="connsiteY10" fmla="*/ 1250801 h 1250801"/>
                  <a:gd name="connsiteX11" fmla="*/ 0 w 4628077"/>
                  <a:gd name="connsiteY11" fmla="*/ 1042330 h 1250801"/>
                  <a:gd name="connsiteX12" fmla="*/ 96982 w 4628077"/>
                  <a:gd name="connsiteY12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605990 w 4628077"/>
                  <a:gd name="connsiteY8" fmla="*/ 1191488 h 1250801"/>
                  <a:gd name="connsiteX9" fmla="*/ 2398171 w 4628077"/>
                  <a:gd name="connsiteY9" fmla="*/ 1205343 h 1250801"/>
                  <a:gd name="connsiteX10" fmla="*/ 1497626 w 4628077"/>
                  <a:gd name="connsiteY10" fmla="*/ 1205343 h 1250801"/>
                  <a:gd name="connsiteX11" fmla="*/ 208471 w 4628077"/>
                  <a:gd name="connsiteY11" fmla="*/ 1250801 h 1250801"/>
                  <a:gd name="connsiteX12" fmla="*/ 0 w 4628077"/>
                  <a:gd name="connsiteY12" fmla="*/ 1042330 h 1250801"/>
                  <a:gd name="connsiteX13" fmla="*/ 96982 w 4628077"/>
                  <a:gd name="connsiteY13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564426 w 4628077"/>
                  <a:gd name="connsiteY8" fmla="*/ 1094507 h 1250801"/>
                  <a:gd name="connsiteX9" fmla="*/ 2398171 w 4628077"/>
                  <a:gd name="connsiteY9" fmla="*/ 1205343 h 1250801"/>
                  <a:gd name="connsiteX10" fmla="*/ 1497626 w 4628077"/>
                  <a:gd name="connsiteY10" fmla="*/ 1205343 h 1250801"/>
                  <a:gd name="connsiteX11" fmla="*/ 208471 w 4628077"/>
                  <a:gd name="connsiteY11" fmla="*/ 1250801 h 1250801"/>
                  <a:gd name="connsiteX12" fmla="*/ 0 w 4628077"/>
                  <a:gd name="connsiteY12" fmla="*/ 1042330 h 1250801"/>
                  <a:gd name="connsiteX13" fmla="*/ 96982 w 4628077"/>
                  <a:gd name="connsiteY13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3783626 w 4628077"/>
                  <a:gd name="connsiteY7" fmla="*/ 1219198 h 1250801"/>
                  <a:gd name="connsiteX8" fmla="*/ 2841517 w 4628077"/>
                  <a:gd name="connsiteY8" fmla="*/ 1219198 h 1250801"/>
                  <a:gd name="connsiteX9" fmla="*/ 2564426 w 4628077"/>
                  <a:gd name="connsiteY9" fmla="*/ 1094507 h 1250801"/>
                  <a:gd name="connsiteX10" fmla="*/ 2398171 w 4628077"/>
                  <a:gd name="connsiteY10" fmla="*/ 1205343 h 1250801"/>
                  <a:gd name="connsiteX11" fmla="*/ 1497626 w 4628077"/>
                  <a:gd name="connsiteY11" fmla="*/ 1205343 h 1250801"/>
                  <a:gd name="connsiteX12" fmla="*/ 208471 w 4628077"/>
                  <a:gd name="connsiteY12" fmla="*/ 1250801 h 1250801"/>
                  <a:gd name="connsiteX13" fmla="*/ 0 w 4628077"/>
                  <a:gd name="connsiteY13" fmla="*/ 1042330 h 1250801"/>
                  <a:gd name="connsiteX14" fmla="*/ 96982 w 4628077"/>
                  <a:gd name="connsiteY14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3728208 w 4628077"/>
                  <a:gd name="connsiteY7" fmla="*/ 1191489 h 1250801"/>
                  <a:gd name="connsiteX8" fmla="*/ 2841517 w 4628077"/>
                  <a:gd name="connsiteY8" fmla="*/ 1219198 h 1250801"/>
                  <a:gd name="connsiteX9" fmla="*/ 2564426 w 4628077"/>
                  <a:gd name="connsiteY9" fmla="*/ 1094507 h 1250801"/>
                  <a:gd name="connsiteX10" fmla="*/ 2398171 w 4628077"/>
                  <a:gd name="connsiteY10" fmla="*/ 1205343 h 1250801"/>
                  <a:gd name="connsiteX11" fmla="*/ 1497626 w 4628077"/>
                  <a:gd name="connsiteY11" fmla="*/ 1205343 h 1250801"/>
                  <a:gd name="connsiteX12" fmla="*/ 208471 w 4628077"/>
                  <a:gd name="connsiteY12" fmla="*/ 1250801 h 1250801"/>
                  <a:gd name="connsiteX13" fmla="*/ 0 w 4628077"/>
                  <a:gd name="connsiteY13" fmla="*/ 1042330 h 1250801"/>
                  <a:gd name="connsiteX14" fmla="*/ 96982 w 4628077"/>
                  <a:gd name="connsiteY14" fmla="*/ 291598 h 1250801"/>
                  <a:gd name="connsiteX0" fmla="*/ 96982 w 4738913"/>
                  <a:gd name="connsiteY0" fmla="*/ 291598 h 1250801"/>
                  <a:gd name="connsiteX1" fmla="*/ 125343 w 4738913"/>
                  <a:gd name="connsiteY1" fmla="*/ 27709 h 1250801"/>
                  <a:gd name="connsiteX2" fmla="*/ 2689117 w 4738913"/>
                  <a:gd name="connsiteY2" fmla="*/ 83125 h 1250801"/>
                  <a:gd name="connsiteX3" fmla="*/ 4419606 w 4738913"/>
                  <a:gd name="connsiteY3" fmla="*/ 0 h 1250801"/>
                  <a:gd name="connsiteX4" fmla="*/ 4628077 w 4738913"/>
                  <a:gd name="connsiteY4" fmla="*/ 208471 h 1250801"/>
                  <a:gd name="connsiteX5" fmla="*/ 4738913 w 4738913"/>
                  <a:gd name="connsiteY5" fmla="*/ 1056185 h 1250801"/>
                  <a:gd name="connsiteX6" fmla="*/ 4419606 w 4738913"/>
                  <a:gd name="connsiteY6" fmla="*/ 1250801 h 1250801"/>
                  <a:gd name="connsiteX7" fmla="*/ 3728208 w 4738913"/>
                  <a:gd name="connsiteY7" fmla="*/ 1191489 h 1250801"/>
                  <a:gd name="connsiteX8" fmla="*/ 2841517 w 4738913"/>
                  <a:gd name="connsiteY8" fmla="*/ 1219198 h 1250801"/>
                  <a:gd name="connsiteX9" fmla="*/ 2564426 w 4738913"/>
                  <a:gd name="connsiteY9" fmla="*/ 1094507 h 1250801"/>
                  <a:gd name="connsiteX10" fmla="*/ 2398171 w 4738913"/>
                  <a:gd name="connsiteY10" fmla="*/ 1205343 h 1250801"/>
                  <a:gd name="connsiteX11" fmla="*/ 1497626 w 4738913"/>
                  <a:gd name="connsiteY11" fmla="*/ 1205343 h 1250801"/>
                  <a:gd name="connsiteX12" fmla="*/ 208471 w 4738913"/>
                  <a:gd name="connsiteY12" fmla="*/ 1250801 h 1250801"/>
                  <a:gd name="connsiteX13" fmla="*/ 0 w 4738913"/>
                  <a:gd name="connsiteY13" fmla="*/ 1042330 h 1250801"/>
                  <a:gd name="connsiteX14" fmla="*/ 96982 w 4738913"/>
                  <a:gd name="connsiteY14" fmla="*/ 291598 h 1250801"/>
                  <a:gd name="connsiteX0" fmla="*/ 96982 w 4738913"/>
                  <a:gd name="connsiteY0" fmla="*/ 291598 h 1250801"/>
                  <a:gd name="connsiteX1" fmla="*/ 125343 w 4738913"/>
                  <a:gd name="connsiteY1" fmla="*/ 27709 h 1250801"/>
                  <a:gd name="connsiteX2" fmla="*/ 2689117 w 4738913"/>
                  <a:gd name="connsiteY2" fmla="*/ 83125 h 1250801"/>
                  <a:gd name="connsiteX3" fmla="*/ 4419606 w 4738913"/>
                  <a:gd name="connsiteY3" fmla="*/ 0 h 1250801"/>
                  <a:gd name="connsiteX4" fmla="*/ 4628077 w 4738913"/>
                  <a:gd name="connsiteY4" fmla="*/ 208471 h 1250801"/>
                  <a:gd name="connsiteX5" fmla="*/ 4738913 w 4738913"/>
                  <a:gd name="connsiteY5" fmla="*/ 1056185 h 1250801"/>
                  <a:gd name="connsiteX6" fmla="*/ 4419606 w 4738913"/>
                  <a:gd name="connsiteY6" fmla="*/ 1250801 h 1250801"/>
                  <a:gd name="connsiteX7" fmla="*/ 3728208 w 4738913"/>
                  <a:gd name="connsiteY7" fmla="*/ 1191489 h 1250801"/>
                  <a:gd name="connsiteX8" fmla="*/ 2841517 w 4738913"/>
                  <a:gd name="connsiteY8" fmla="*/ 1219198 h 1250801"/>
                  <a:gd name="connsiteX9" fmla="*/ 2564426 w 4738913"/>
                  <a:gd name="connsiteY9" fmla="*/ 1094507 h 1250801"/>
                  <a:gd name="connsiteX10" fmla="*/ 2398171 w 4738913"/>
                  <a:gd name="connsiteY10" fmla="*/ 1205343 h 1250801"/>
                  <a:gd name="connsiteX11" fmla="*/ 1497626 w 4738913"/>
                  <a:gd name="connsiteY11" fmla="*/ 1205343 h 1250801"/>
                  <a:gd name="connsiteX12" fmla="*/ 208471 w 4738913"/>
                  <a:gd name="connsiteY12" fmla="*/ 1250801 h 1250801"/>
                  <a:gd name="connsiteX13" fmla="*/ 0 w 4738913"/>
                  <a:gd name="connsiteY13" fmla="*/ 1042330 h 1250801"/>
                  <a:gd name="connsiteX14" fmla="*/ 96982 w 4738913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689117 w 4745175"/>
                  <a:gd name="connsiteY2" fmla="*/ 83125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2841517 w 4745175"/>
                  <a:gd name="connsiteY8" fmla="*/ 1219198 h 1250801"/>
                  <a:gd name="connsiteX9" fmla="*/ 2564426 w 4745175"/>
                  <a:gd name="connsiteY9" fmla="*/ 1094507 h 1250801"/>
                  <a:gd name="connsiteX10" fmla="*/ 2398171 w 4745175"/>
                  <a:gd name="connsiteY10" fmla="*/ 1205343 h 1250801"/>
                  <a:gd name="connsiteX11" fmla="*/ 1497626 w 4745175"/>
                  <a:gd name="connsiteY11" fmla="*/ 1205343 h 1250801"/>
                  <a:gd name="connsiteX12" fmla="*/ 208471 w 4745175"/>
                  <a:gd name="connsiteY12" fmla="*/ 1250801 h 1250801"/>
                  <a:gd name="connsiteX13" fmla="*/ 0 w 4745175"/>
                  <a:gd name="connsiteY13" fmla="*/ 1042330 h 1250801"/>
                  <a:gd name="connsiteX14" fmla="*/ 96982 w 4745175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2841517 w 4745175"/>
                  <a:gd name="connsiteY8" fmla="*/ 1219198 h 1250801"/>
                  <a:gd name="connsiteX9" fmla="*/ 2564426 w 4745175"/>
                  <a:gd name="connsiteY9" fmla="*/ 1094507 h 1250801"/>
                  <a:gd name="connsiteX10" fmla="*/ 2398171 w 4745175"/>
                  <a:gd name="connsiteY10" fmla="*/ 1205343 h 1250801"/>
                  <a:gd name="connsiteX11" fmla="*/ 1497626 w 4745175"/>
                  <a:gd name="connsiteY11" fmla="*/ 1205343 h 1250801"/>
                  <a:gd name="connsiteX12" fmla="*/ 208471 w 4745175"/>
                  <a:gd name="connsiteY12" fmla="*/ 1250801 h 1250801"/>
                  <a:gd name="connsiteX13" fmla="*/ 0 w 4745175"/>
                  <a:gd name="connsiteY13" fmla="*/ 1042330 h 1250801"/>
                  <a:gd name="connsiteX14" fmla="*/ 96982 w 4745175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97626 w 4745175"/>
                  <a:gd name="connsiteY12" fmla="*/ 120534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97626 w 4745175"/>
                  <a:gd name="connsiteY12" fmla="*/ 120534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00644 w 4745175"/>
                  <a:gd name="connsiteY12" fmla="*/ 1122215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94463 w 4745175"/>
                  <a:gd name="connsiteY7" fmla="*/ 1163780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94463 w 4745175"/>
                  <a:gd name="connsiteY7" fmla="*/ 1163780 h 1250801"/>
                  <a:gd name="connsiteX8" fmla="*/ 3367989 w 4745175"/>
                  <a:gd name="connsiteY8" fmla="*/ 1205343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6876 h 1256079"/>
                  <a:gd name="connsiteX1" fmla="*/ 125343 w 4745175"/>
                  <a:gd name="connsiteY1" fmla="*/ 32987 h 1256079"/>
                  <a:gd name="connsiteX2" fmla="*/ 1457382 w 4745175"/>
                  <a:gd name="connsiteY2" fmla="*/ 3972 h 1256079"/>
                  <a:gd name="connsiteX3" fmla="*/ 2702972 w 4745175"/>
                  <a:gd name="connsiteY3" fmla="*/ 32985 h 1256079"/>
                  <a:gd name="connsiteX4" fmla="*/ 4419606 w 4745175"/>
                  <a:gd name="connsiteY4" fmla="*/ 5278 h 1256079"/>
                  <a:gd name="connsiteX5" fmla="*/ 4738914 w 4745175"/>
                  <a:gd name="connsiteY5" fmla="*/ 199894 h 1256079"/>
                  <a:gd name="connsiteX6" fmla="*/ 4738913 w 4745175"/>
                  <a:gd name="connsiteY6" fmla="*/ 1061463 h 1256079"/>
                  <a:gd name="connsiteX7" fmla="*/ 4419606 w 4745175"/>
                  <a:gd name="connsiteY7" fmla="*/ 1256079 h 1256079"/>
                  <a:gd name="connsiteX8" fmla="*/ 3894463 w 4745175"/>
                  <a:gd name="connsiteY8" fmla="*/ 1169058 h 1256079"/>
                  <a:gd name="connsiteX9" fmla="*/ 3367989 w 4745175"/>
                  <a:gd name="connsiteY9" fmla="*/ 1210621 h 1256079"/>
                  <a:gd name="connsiteX10" fmla="*/ 2841517 w 4745175"/>
                  <a:gd name="connsiteY10" fmla="*/ 1224476 h 1256079"/>
                  <a:gd name="connsiteX11" fmla="*/ 2550571 w 4745175"/>
                  <a:gd name="connsiteY11" fmla="*/ 1155203 h 1256079"/>
                  <a:gd name="connsiteX12" fmla="*/ 2231916 w 4745175"/>
                  <a:gd name="connsiteY12" fmla="*/ 1224475 h 1256079"/>
                  <a:gd name="connsiteX13" fmla="*/ 1442208 w 4745175"/>
                  <a:gd name="connsiteY13" fmla="*/ 1182911 h 1256079"/>
                  <a:gd name="connsiteX14" fmla="*/ 208471 w 4745175"/>
                  <a:gd name="connsiteY14" fmla="*/ 1256079 h 1256079"/>
                  <a:gd name="connsiteX15" fmla="*/ 0 w 4745175"/>
                  <a:gd name="connsiteY15" fmla="*/ 1047608 h 1256079"/>
                  <a:gd name="connsiteX16" fmla="*/ 96982 w 4745175"/>
                  <a:gd name="connsiteY16" fmla="*/ 296876 h 1256079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1512800 w 4745175"/>
                  <a:gd name="connsiteY2" fmla="*/ 67967 h 1250801"/>
                  <a:gd name="connsiteX3" fmla="*/ 2702972 w 4745175"/>
                  <a:gd name="connsiteY3" fmla="*/ 27707 h 1250801"/>
                  <a:gd name="connsiteX4" fmla="*/ 4419606 w 4745175"/>
                  <a:gd name="connsiteY4" fmla="*/ 0 h 1250801"/>
                  <a:gd name="connsiteX5" fmla="*/ 4738914 w 4745175"/>
                  <a:gd name="connsiteY5" fmla="*/ 194616 h 1250801"/>
                  <a:gd name="connsiteX6" fmla="*/ 4738913 w 4745175"/>
                  <a:gd name="connsiteY6" fmla="*/ 1056185 h 1250801"/>
                  <a:gd name="connsiteX7" fmla="*/ 4419606 w 4745175"/>
                  <a:gd name="connsiteY7" fmla="*/ 1250801 h 1250801"/>
                  <a:gd name="connsiteX8" fmla="*/ 3894463 w 4745175"/>
                  <a:gd name="connsiteY8" fmla="*/ 1163780 h 1250801"/>
                  <a:gd name="connsiteX9" fmla="*/ 3367989 w 4745175"/>
                  <a:gd name="connsiteY9" fmla="*/ 1205343 h 1250801"/>
                  <a:gd name="connsiteX10" fmla="*/ 2841517 w 4745175"/>
                  <a:gd name="connsiteY10" fmla="*/ 1219198 h 1250801"/>
                  <a:gd name="connsiteX11" fmla="*/ 2550571 w 4745175"/>
                  <a:gd name="connsiteY11" fmla="*/ 1149925 h 1250801"/>
                  <a:gd name="connsiteX12" fmla="*/ 2231916 w 4745175"/>
                  <a:gd name="connsiteY12" fmla="*/ 1219197 h 1250801"/>
                  <a:gd name="connsiteX13" fmla="*/ 1442208 w 4745175"/>
                  <a:gd name="connsiteY13" fmla="*/ 1177633 h 1250801"/>
                  <a:gd name="connsiteX14" fmla="*/ 208471 w 4745175"/>
                  <a:gd name="connsiteY14" fmla="*/ 1250801 h 1250801"/>
                  <a:gd name="connsiteX15" fmla="*/ 0 w 4745175"/>
                  <a:gd name="connsiteY15" fmla="*/ 1042330 h 1250801"/>
                  <a:gd name="connsiteX16" fmla="*/ 96982 w 4745175"/>
                  <a:gd name="connsiteY16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1512800 w 4745175"/>
                  <a:gd name="connsiteY2" fmla="*/ 67967 h 1250801"/>
                  <a:gd name="connsiteX3" fmla="*/ 2702972 w 4745175"/>
                  <a:gd name="connsiteY3" fmla="*/ 27707 h 1250801"/>
                  <a:gd name="connsiteX4" fmla="*/ 3216909 w 4745175"/>
                  <a:gd name="connsiteY4" fmla="*/ 26403 h 1250801"/>
                  <a:gd name="connsiteX5" fmla="*/ 4419606 w 4745175"/>
                  <a:gd name="connsiteY5" fmla="*/ 0 h 1250801"/>
                  <a:gd name="connsiteX6" fmla="*/ 4738914 w 4745175"/>
                  <a:gd name="connsiteY6" fmla="*/ 194616 h 1250801"/>
                  <a:gd name="connsiteX7" fmla="*/ 4738913 w 4745175"/>
                  <a:gd name="connsiteY7" fmla="*/ 1056185 h 1250801"/>
                  <a:gd name="connsiteX8" fmla="*/ 4419606 w 4745175"/>
                  <a:gd name="connsiteY8" fmla="*/ 1250801 h 1250801"/>
                  <a:gd name="connsiteX9" fmla="*/ 3894463 w 4745175"/>
                  <a:gd name="connsiteY9" fmla="*/ 1163780 h 1250801"/>
                  <a:gd name="connsiteX10" fmla="*/ 3367989 w 4745175"/>
                  <a:gd name="connsiteY10" fmla="*/ 1205343 h 1250801"/>
                  <a:gd name="connsiteX11" fmla="*/ 2841517 w 4745175"/>
                  <a:gd name="connsiteY11" fmla="*/ 1219198 h 1250801"/>
                  <a:gd name="connsiteX12" fmla="*/ 2550571 w 4745175"/>
                  <a:gd name="connsiteY12" fmla="*/ 1149925 h 1250801"/>
                  <a:gd name="connsiteX13" fmla="*/ 2231916 w 4745175"/>
                  <a:gd name="connsiteY13" fmla="*/ 1219197 h 1250801"/>
                  <a:gd name="connsiteX14" fmla="*/ 1442208 w 4745175"/>
                  <a:gd name="connsiteY14" fmla="*/ 1177633 h 1250801"/>
                  <a:gd name="connsiteX15" fmla="*/ 208471 w 4745175"/>
                  <a:gd name="connsiteY15" fmla="*/ 1250801 h 1250801"/>
                  <a:gd name="connsiteX16" fmla="*/ 0 w 4745175"/>
                  <a:gd name="connsiteY16" fmla="*/ 1042330 h 1250801"/>
                  <a:gd name="connsiteX17" fmla="*/ 96982 w 4745175"/>
                  <a:gd name="connsiteY17" fmla="*/ 291598 h 1250801"/>
                  <a:gd name="connsiteX0" fmla="*/ 96982 w 4745175"/>
                  <a:gd name="connsiteY0" fmla="*/ 292904 h 1252107"/>
                  <a:gd name="connsiteX1" fmla="*/ 125343 w 4745175"/>
                  <a:gd name="connsiteY1" fmla="*/ 290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96982 w 4745175"/>
                  <a:gd name="connsiteY17" fmla="*/ 292904 h 1252107"/>
                  <a:gd name="connsiteX0" fmla="*/ 27709 w 4745175"/>
                  <a:gd name="connsiteY0" fmla="*/ 486868 h 1252107"/>
                  <a:gd name="connsiteX1" fmla="*/ 125343 w 4745175"/>
                  <a:gd name="connsiteY1" fmla="*/ 290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27709 w 4745175"/>
                  <a:gd name="connsiteY17" fmla="*/ 486868 h 1252107"/>
                  <a:gd name="connsiteX0" fmla="*/ 27709 w 4745175"/>
                  <a:gd name="connsiteY0" fmla="*/ 486868 h 1252107"/>
                  <a:gd name="connsiteX1" fmla="*/ 111488 w 4745175"/>
                  <a:gd name="connsiteY1" fmla="*/ 153706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27709 w 4745175"/>
                  <a:gd name="connsiteY17" fmla="*/ 486868 h 1252107"/>
                  <a:gd name="connsiteX0" fmla="*/ 83127 w 4745175"/>
                  <a:gd name="connsiteY0" fmla="*/ 694686 h 1252107"/>
                  <a:gd name="connsiteX1" fmla="*/ 111488 w 4745175"/>
                  <a:gd name="connsiteY1" fmla="*/ 153706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83127 w 4745175"/>
                  <a:gd name="connsiteY17" fmla="*/ 694686 h 1252107"/>
                  <a:gd name="connsiteX0" fmla="*/ 83127 w 4745175"/>
                  <a:gd name="connsiteY0" fmla="*/ 694686 h 1252107"/>
                  <a:gd name="connsiteX1" fmla="*/ 194616 w 4745175"/>
                  <a:gd name="connsiteY1" fmla="*/ 1814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83127 w 4745175"/>
                  <a:gd name="connsiteY17" fmla="*/ 694686 h 1252107"/>
                  <a:gd name="connsiteX0" fmla="*/ 83127 w 4785446"/>
                  <a:gd name="connsiteY0" fmla="*/ 694686 h 1252107"/>
                  <a:gd name="connsiteX1" fmla="*/ 194616 w 4785446"/>
                  <a:gd name="connsiteY1" fmla="*/ 181415 h 1252107"/>
                  <a:gd name="connsiteX2" fmla="*/ 1512800 w 4785446"/>
                  <a:gd name="connsiteY2" fmla="*/ 69273 h 1252107"/>
                  <a:gd name="connsiteX3" fmla="*/ 2702972 w 4785446"/>
                  <a:gd name="connsiteY3" fmla="*/ 29013 h 1252107"/>
                  <a:gd name="connsiteX4" fmla="*/ 3313891 w 4785446"/>
                  <a:gd name="connsiteY4" fmla="*/ 0 h 1252107"/>
                  <a:gd name="connsiteX5" fmla="*/ 4419606 w 4785446"/>
                  <a:gd name="connsiteY5" fmla="*/ 1306 h 1252107"/>
                  <a:gd name="connsiteX6" fmla="*/ 4780478 w 4785446"/>
                  <a:gd name="connsiteY6" fmla="*/ 348322 h 1252107"/>
                  <a:gd name="connsiteX7" fmla="*/ 4738913 w 4785446"/>
                  <a:gd name="connsiteY7" fmla="*/ 1057491 h 1252107"/>
                  <a:gd name="connsiteX8" fmla="*/ 4419606 w 4785446"/>
                  <a:gd name="connsiteY8" fmla="*/ 1252107 h 1252107"/>
                  <a:gd name="connsiteX9" fmla="*/ 3894463 w 4785446"/>
                  <a:gd name="connsiteY9" fmla="*/ 1165086 h 1252107"/>
                  <a:gd name="connsiteX10" fmla="*/ 3367989 w 4785446"/>
                  <a:gd name="connsiteY10" fmla="*/ 1206649 h 1252107"/>
                  <a:gd name="connsiteX11" fmla="*/ 2841517 w 4785446"/>
                  <a:gd name="connsiteY11" fmla="*/ 1220504 h 1252107"/>
                  <a:gd name="connsiteX12" fmla="*/ 2550571 w 4785446"/>
                  <a:gd name="connsiteY12" fmla="*/ 1151231 h 1252107"/>
                  <a:gd name="connsiteX13" fmla="*/ 2231916 w 4785446"/>
                  <a:gd name="connsiteY13" fmla="*/ 1220503 h 1252107"/>
                  <a:gd name="connsiteX14" fmla="*/ 1442208 w 4785446"/>
                  <a:gd name="connsiteY14" fmla="*/ 1178939 h 1252107"/>
                  <a:gd name="connsiteX15" fmla="*/ 208471 w 4785446"/>
                  <a:gd name="connsiteY15" fmla="*/ 1252107 h 1252107"/>
                  <a:gd name="connsiteX16" fmla="*/ 0 w 4785446"/>
                  <a:gd name="connsiteY16" fmla="*/ 1043636 h 1252107"/>
                  <a:gd name="connsiteX17" fmla="*/ 83127 w 4785446"/>
                  <a:gd name="connsiteY17" fmla="*/ 694686 h 1252107"/>
                  <a:gd name="connsiteX0" fmla="*/ 83127 w 4785446"/>
                  <a:gd name="connsiteY0" fmla="*/ 694686 h 1252107"/>
                  <a:gd name="connsiteX1" fmla="*/ 194616 w 4785446"/>
                  <a:gd name="connsiteY1" fmla="*/ 181415 h 1252107"/>
                  <a:gd name="connsiteX2" fmla="*/ 1512800 w 4785446"/>
                  <a:gd name="connsiteY2" fmla="*/ 69273 h 1252107"/>
                  <a:gd name="connsiteX3" fmla="*/ 2702972 w 4785446"/>
                  <a:gd name="connsiteY3" fmla="*/ 29013 h 1252107"/>
                  <a:gd name="connsiteX4" fmla="*/ 3313891 w 4785446"/>
                  <a:gd name="connsiteY4" fmla="*/ 0 h 1252107"/>
                  <a:gd name="connsiteX5" fmla="*/ 4405751 w 4785446"/>
                  <a:gd name="connsiteY5" fmla="*/ 70579 h 1252107"/>
                  <a:gd name="connsiteX6" fmla="*/ 4780478 w 4785446"/>
                  <a:gd name="connsiteY6" fmla="*/ 348322 h 1252107"/>
                  <a:gd name="connsiteX7" fmla="*/ 4738913 w 4785446"/>
                  <a:gd name="connsiteY7" fmla="*/ 1057491 h 1252107"/>
                  <a:gd name="connsiteX8" fmla="*/ 4419606 w 4785446"/>
                  <a:gd name="connsiteY8" fmla="*/ 1252107 h 1252107"/>
                  <a:gd name="connsiteX9" fmla="*/ 3894463 w 4785446"/>
                  <a:gd name="connsiteY9" fmla="*/ 1165086 h 1252107"/>
                  <a:gd name="connsiteX10" fmla="*/ 3367989 w 4785446"/>
                  <a:gd name="connsiteY10" fmla="*/ 1206649 h 1252107"/>
                  <a:gd name="connsiteX11" fmla="*/ 2841517 w 4785446"/>
                  <a:gd name="connsiteY11" fmla="*/ 1220504 h 1252107"/>
                  <a:gd name="connsiteX12" fmla="*/ 2550571 w 4785446"/>
                  <a:gd name="connsiteY12" fmla="*/ 1151231 h 1252107"/>
                  <a:gd name="connsiteX13" fmla="*/ 2231916 w 4785446"/>
                  <a:gd name="connsiteY13" fmla="*/ 1220503 h 1252107"/>
                  <a:gd name="connsiteX14" fmla="*/ 1442208 w 4785446"/>
                  <a:gd name="connsiteY14" fmla="*/ 1178939 h 1252107"/>
                  <a:gd name="connsiteX15" fmla="*/ 208471 w 4785446"/>
                  <a:gd name="connsiteY15" fmla="*/ 1252107 h 1252107"/>
                  <a:gd name="connsiteX16" fmla="*/ 0 w 4785446"/>
                  <a:gd name="connsiteY16" fmla="*/ 1043636 h 1252107"/>
                  <a:gd name="connsiteX17" fmla="*/ 83127 w 4785446"/>
                  <a:gd name="connsiteY17" fmla="*/ 694686 h 1252107"/>
                  <a:gd name="connsiteX0" fmla="*/ 83127 w 4785446"/>
                  <a:gd name="connsiteY0" fmla="*/ 665673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42208 w 4785446"/>
                  <a:gd name="connsiteY14" fmla="*/ 1149926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83127 w 4785446"/>
                  <a:gd name="connsiteY17" fmla="*/ 665673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42208 w 4785446"/>
                  <a:gd name="connsiteY14" fmla="*/ 1149926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69917 w 4785446"/>
                  <a:gd name="connsiteY14" fmla="*/ 1219199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10251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69917 w 4785446"/>
                  <a:gd name="connsiteY14" fmla="*/ 1219199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327745 w 4785446"/>
                  <a:gd name="connsiteY4" fmla="*/ 12548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09450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50571 w 4785446"/>
                  <a:gd name="connsiteY12" fmla="*/ 1080652 h 1181528"/>
                  <a:gd name="connsiteX13" fmla="*/ 2231916 w 4785446"/>
                  <a:gd name="connsiteY13" fmla="*/ 1149924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09450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50571 w 4785446"/>
                  <a:gd name="connsiteY12" fmla="*/ 1080652 h 1181528"/>
                  <a:gd name="connsiteX13" fmla="*/ 2231916 w 4785446"/>
                  <a:gd name="connsiteY13" fmla="*/ 1149924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09450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50571 w 4785446"/>
                  <a:gd name="connsiteY12" fmla="*/ 1080652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09450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09887 w 4785446"/>
                  <a:gd name="connsiteY12" fmla="*/ 1142900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17231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09887 w 4785446"/>
                  <a:gd name="connsiteY12" fmla="*/ 1142900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99686 w 4785446"/>
                  <a:gd name="connsiteY1" fmla="*/ 141960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17231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09887 w 4785446"/>
                  <a:gd name="connsiteY12" fmla="*/ 1142900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99686 w 4785446"/>
                  <a:gd name="connsiteY1" fmla="*/ 141960 h 1181528"/>
                  <a:gd name="connsiteX2" fmla="*/ 1146641 w 4785446"/>
                  <a:gd name="connsiteY2" fmla="*/ 45381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17231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09887 w 4785446"/>
                  <a:gd name="connsiteY12" fmla="*/ 1142900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38913"/>
                  <a:gd name="connsiteY0" fmla="*/ 554834 h 1181528"/>
                  <a:gd name="connsiteX1" fmla="*/ 99686 w 4738913"/>
                  <a:gd name="connsiteY1" fmla="*/ 141960 h 1181528"/>
                  <a:gd name="connsiteX2" fmla="*/ 1146641 w 4738913"/>
                  <a:gd name="connsiteY2" fmla="*/ 45381 h 1181528"/>
                  <a:gd name="connsiteX3" fmla="*/ 2743656 w 4738913"/>
                  <a:gd name="connsiteY3" fmla="*/ 82931 h 1181528"/>
                  <a:gd name="connsiteX4" fmla="*/ 3517606 w 4738913"/>
                  <a:gd name="connsiteY4" fmla="*/ 59234 h 1181528"/>
                  <a:gd name="connsiteX5" fmla="*/ 4405751 w 4738913"/>
                  <a:gd name="connsiteY5" fmla="*/ 0 h 1181528"/>
                  <a:gd name="connsiteX6" fmla="*/ 4726233 w 4738913"/>
                  <a:gd name="connsiteY6" fmla="*/ 262180 h 1181528"/>
                  <a:gd name="connsiteX7" fmla="*/ 4738913 w 4738913"/>
                  <a:gd name="connsiteY7" fmla="*/ 986912 h 1181528"/>
                  <a:gd name="connsiteX8" fmla="*/ 4419606 w 4738913"/>
                  <a:gd name="connsiteY8" fmla="*/ 1181528 h 1181528"/>
                  <a:gd name="connsiteX9" fmla="*/ 3894463 w 4738913"/>
                  <a:gd name="connsiteY9" fmla="*/ 1172317 h 1181528"/>
                  <a:gd name="connsiteX10" fmla="*/ 3367989 w 4738913"/>
                  <a:gd name="connsiteY10" fmla="*/ 1136070 h 1181528"/>
                  <a:gd name="connsiteX11" fmla="*/ 2841517 w 4738913"/>
                  <a:gd name="connsiteY11" fmla="*/ 1149925 h 1181528"/>
                  <a:gd name="connsiteX12" fmla="*/ 2509887 w 4738913"/>
                  <a:gd name="connsiteY12" fmla="*/ 1142900 h 1181528"/>
                  <a:gd name="connsiteX13" fmla="*/ 1974249 w 4738913"/>
                  <a:gd name="connsiteY13" fmla="*/ 1134363 h 1181528"/>
                  <a:gd name="connsiteX14" fmla="*/ 1469917 w 4738913"/>
                  <a:gd name="connsiteY14" fmla="*/ 1177633 h 1181528"/>
                  <a:gd name="connsiteX15" fmla="*/ 208471 w 4738913"/>
                  <a:gd name="connsiteY15" fmla="*/ 1181528 h 1181528"/>
                  <a:gd name="connsiteX16" fmla="*/ 0 w 4738913"/>
                  <a:gd name="connsiteY16" fmla="*/ 973057 h 1181528"/>
                  <a:gd name="connsiteX17" fmla="*/ 13855 w 4738913"/>
                  <a:gd name="connsiteY17" fmla="*/ 554834 h 1181528"/>
                  <a:gd name="connsiteX0" fmla="*/ 13855 w 4730615"/>
                  <a:gd name="connsiteY0" fmla="*/ 554834 h 1181528"/>
                  <a:gd name="connsiteX1" fmla="*/ 99686 w 4730615"/>
                  <a:gd name="connsiteY1" fmla="*/ 141960 h 1181528"/>
                  <a:gd name="connsiteX2" fmla="*/ 1146641 w 4730615"/>
                  <a:gd name="connsiteY2" fmla="*/ 45381 h 1181528"/>
                  <a:gd name="connsiteX3" fmla="*/ 2743656 w 4730615"/>
                  <a:gd name="connsiteY3" fmla="*/ 82931 h 1181528"/>
                  <a:gd name="connsiteX4" fmla="*/ 3517606 w 4730615"/>
                  <a:gd name="connsiteY4" fmla="*/ 59234 h 1181528"/>
                  <a:gd name="connsiteX5" fmla="*/ 4405751 w 4730615"/>
                  <a:gd name="connsiteY5" fmla="*/ 0 h 1181528"/>
                  <a:gd name="connsiteX6" fmla="*/ 4726233 w 4730615"/>
                  <a:gd name="connsiteY6" fmla="*/ 262180 h 1181528"/>
                  <a:gd name="connsiteX7" fmla="*/ 4657544 w 4730615"/>
                  <a:gd name="connsiteY7" fmla="*/ 986912 h 1181528"/>
                  <a:gd name="connsiteX8" fmla="*/ 4419606 w 4730615"/>
                  <a:gd name="connsiteY8" fmla="*/ 1181528 h 1181528"/>
                  <a:gd name="connsiteX9" fmla="*/ 3894463 w 4730615"/>
                  <a:gd name="connsiteY9" fmla="*/ 1172317 h 1181528"/>
                  <a:gd name="connsiteX10" fmla="*/ 3367989 w 4730615"/>
                  <a:gd name="connsiteY10" fmla="*/ 1136070 h 1181528"/>
                  <a:gd name="connsiteX11" fmla="*/ 2841517 w 4730615"/>
                  <a:gd name="connsiteY11" fmla="*/ 1149925 h 1181528"/>
                  <a:gd name="connsiteX12" fmla="*/ 2509887 w 4730615"/>
                  <a:gd name="connsiteY12" fmla="*/ 1142900 h 1181528"/>
                  <a:gd name="connsiteX13" fmla="*/ 1974249 w 4730615"/>
                  <a:gd name="connsiteY13" fmla="*/ 1134363 h 1181528"/>
                  <a:gd name="connsiteX14" fmla="*/ 1469917 w 4730615"/>
                  <a:gd name="connsiteY14" fmla="*/ 1177633 h 1181528"/>
                  <a:gd name="connsiteX15" fmla="*/ 208471 w 4730615"/>
                  <a:gd name="connsiteY15" fmla="*/ 1181528 h 1181528"/>
                  <a:gd name="connsiteX16" fmla="*/ 0 w 4730615"/>
                  <a:gd name="connsiteY16" fmla="*/ 973057 h 1181528"/>
                  <a:gd name="connsiteX17" fmla="*/ 13855 w 4730615"/>
                  <a:gd name="connsiteY17" fmla="*/ 554834 h 1181528"/>
                  <a:gd name="connsiteX0" fmla="*/ 13855 w 4737435"/>
                  <a:gd name="connsiteY0" fmla="*/ 554834 h 1181528"/>
                  <a:gd name="connsiteX1" fmla="*/ 99686 w 4737435"/>
                  <a:gd name="connsiteY1" fmla="*/ 141960 h 1181528"/>
                  <a:gd name="connsiteX2" fmla="*/ 1146641 w 4737435"/>
                  <a:gd name="connsiteY2" fmla="*/ 45381 h 1181528"/>
                  <a:gd name="connsiteX3" fmla="*/ 2743656 w 4737435"/>
                  <a:gd name="connsiteY3" fmla="*/ 82931 h 1181528"/>
                  <a:gd name="connsiteX4" fmla="*/ 3517606 w 4737435"/>
                  <a:gd name="connsiteY4" fmla="*/ 59234 h 1181528"/>
                  <a:gd name="connsiteX5" fmla="*/ 4405751 w 4737435"/>
                  <a:gd name="connsiteY5" fmla="*/ 0 h 1181528"/>
                  <a:gd name="connsiteX6" fmla="*/ 4726233 w 4737435"/>
                  <a:gd name="connsiteY6" fmla="*/ 262180 h 1181528"/>
                  <a:gd name="connsiteX7" fmla="*/ 4657544 w 4737435"/>
                  <a:gd name="connsiteY7" fmla="*/ 986912 h 1181528"/>
                  <a:gd name="connsiteX8" fmla="*/ 4419606 w 4737435"/>
                  <a:gd name="connsiteY8" fmla="*/ 1181528 h 1181528"/>
                  <a:gd name="connsiteX9" fmla="*/ 3894463 w 4737435"/>
                  <a:gd name="connsiteY9" fmla="*/ 1172317 h 1181528"/>
                  <a:gd name="connsiteX10" fmla="*/ 3367989 w 4737435"/>
                  <a:gd name="connsiteY10" fmla="*/ 1136070 h 1181528"/>
                  <a:gd name="connsiteX11" fmla="*/ 2841517 w 4737435"/>
                  <a:gd name="connsiteY11" fmla="*/ 1149925 h 1181528"/>
                  <a:gd name="connsiteX12" fmla="*/ 2509887 w 4737435"/>
                  <a:gd name="connsiteY12" fmla="*/ 1142900 h 1181528"/>
                  <a:gd name="connsiteX13" fmla="*/ 1974249 w 4737435"/>
                  <a:gd name="connsiteY13" fmla="*/ 1134363 h 1181528"/>
                  <a:gd name="connsiteX14" fmla="*/ 1469917 w 4737435"/>
                  <a:gd name="connsiteY14" fmla="*/ 1177633 h 1181528"/>
                  <a:gd name="connsiteX15" fmla="*/ 208471 w 4737435"/>
                  <a:gd name="connsiteY15" fmla="*/ 1181528 h 1181528"/>
                  <a:gd name="connsiteX16" fmla="*/ 0 w 4737435"/>
                  <a:gd name="connsiteY16" fmla="*/ 973057 h 1181528"/>
                  <a:gd name="connsiteX17" fmla="*/ 13855 w 4737435"/>
                  <a:gd name="connsiteY17" fmla="*/ 554834 h 11815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4737435" h="1181528">
                    <a:moveTo>
                      <a:pt x="13855" y="554834"/>
                    </a:moveTo>
                    <a:cubicBezTo>
                      <a:pt x="13855" y="439699"/>
                      <a:pt x="-15449" y="141960"/>
                      <a:pt x="99686" y="141960"/>
                    </a:cubicBezTo>
                    <a:cubicBezTo>
                      <a:pt x="326419" y="93143"/>
                      <a:pt x="717036" y="45381"/>
                      <a:pt x="1146641" y="45381"/>
                    </a:cubicBezTo>
                    <a:cubicBezTo>
                      <a:pt x="1576246" y="45381"/>
                      <a:pt x="2459638" y="89858"/>
                      <a:pt x="2743656" y="82931"/>
                    </a:cubicBezTo>
                    <a:lnTo>
                      <a:pt x="3517606" y="59234"/>
                    </a:lnTo>
                    <a:lnTo>
                      <a:pt x="4405751" y="0"/>
                    </a:lnTo>
                    <a:cubicBezTo>
                      <a:pt x="4520886" y="0"/>
                      <a:pt x="4726233" y="147045"/>
                      <a:pt x="4726233" y="262180"/>
                    </a:cubicBezTo>
                    <a:cubicBezTo>
                      <a:pt x="4763178" y="544751"/>
                      <a:pt x="4700503" y="709464"/>
                      <a:pt x="4657544" y="986912"/>
                    </a:cubicBezTo>
                    <a:cubicBezTo>
                      <a:pt x="4657544" y="1102047"/>
                      <a:pt x="4534741" y="1181528"/>
                      <a:pt x="4419606" y="1181528"/>
                    </a:cubicBezTo>
                    <a:lnTo>
                      <a:pt x="3894463" y="1172317"/>
                    </a:lnTo>
                    <a:lnTo>
                      <a:pt x="3367989" y="1136070"/>
                    </a:lnTo>
                    <a:lnTo>
                      <a:pt x="2841517" y="1149925"/>
                    </a:lnTo>
                    <a:lnTo>
                      <a:pt x="2509887" y="1142900"/>
                    </a:lnTo>
                    <a:lnTo>
                      <a:pt x="1974249" y="1134363"/>
                    </a:lnTo>
                    <a:lnTo>
                      <a:pt x="1469917" y="1177633"/>
                    </a:lnTo>
                    <a:lnTo>
                      <a:pt x="208471" y="1181528"/>
                    </a:lnTo>
                    <a:cubicBezTo>
                      <a:pt x="93336" y="1181528"/>
                      <a:pt x="0" y="1088192"/>
                      <a:pt x="0" y="973057"/>
                    </a:cubicBezTo>
                    <a:cubicBezTo>
                      <a:pt x="0" y="695104"/>
                      <a:pt x="13855" y="832787"/>
                      <a:pt x="13855" y="554834"/>
                    </a:cubicBezTo>
                    <a:close/>
                  </a:path>
                </a:pathLst>
              </a:custGeom>
              <a:solidFill>
                <a:srgbClr val="63B446"/>
              </a:solidFill>
              <a:ln w="38100" cap="rnd" cmpd="sng">
                <a:noFill/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chise" pitchFamily="49" charset="0"/>
                  <a:ea typeface="Franchise" pitchFamily="49" charset="0"/>
                  <a:cs typeface="Ebrima" pitchFamily="2" charset="0"/>
                </a:endParaRPr>
              </a:p>
            </p:txBody>
          </p:sp>
        </p:grpSp>
      </p:grpSp>
      <p:sp>
        <p:nvSpPr>
          <p:cNvPr id="16" name="Your TItle"/>
          <p:cNvSpPr txBox="1">
            <a:spLocks/>
          </p:cNvSpPr>
          <p:nvPr userDrawn="1"/>
        </p:nvSpPr>
        <p:spPr>
          <a:xfrm>
            <a:off x="9956577" y="5264865"/>
            <a:ext cx="574577" cy="77783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-</a:t>
            </a:r>
          </a:p>
        </p:txBody>
      </p:sp>
      <p:sp>
        <p:nvSpPr>
          <p:cNvPr id="17" name="Rectangle 15"/>
          <p:cNvSpPr/>
          <p:nvPr userDrawn="1"/>
        </p:nvSpPr>
        <p:spPr>
          <a:xfrm>
            <a:off x="3143672" y="1205459"/>
            <a:ext cx="6612976" cy="1482462"/>
          </a:xfrm>
          <a:custGeom>
            <a:avLst/>
            <a:gdLst>
              <a:gd name="connsiteX0" fmla="*/ 0 w 5473301"/>
              <a:gd name="connsiteY0" fmla="*/ 246572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46572 w 5473301"/>
              <a:gd name="connsiteY6" fmla="*/ 1479403 h 1479403"/>
              <a:gd name="connsiteX7" fmla="*/ 0 w 5473301"/>
              <a:gd name="connsiteY7" fmla="*/ 1232831 h 1479403"/>
              <a:gd name="connsiteX8" fmla="*/ 0 w 5473301"/>
              <a:gd name="connsiteY8" fmla="*/ 246572 h 1479403"/>
              <a:gd name="connsiteX0" fmla="*/ 13855 w 5473301"/>
              <a:gd name="connsiteY0" fmla="*/ 329700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46572 w 5473301"/>
              <a:gd name="connsiteY6" fmla="*/ 1479403 h 1479403"/>
              <a:gd name="connsiteX7" fmla="*/ 0 w 5473301"/>
              <a:gd name="connsiteY7" fmla="*/ 1232831 h 1479403"/>
              <a:gd name="connsiteX8" fmla="*/ 13855 w 5473301"/>
              <a:gd name="connsiteY8" fmla="*/ 329700 h 1479403"/>
              <a:gd name="connsiteX0" fmla="*/ 13855 w 5473301"/>
              <a:gd name="connsiteY0" fmla="*/ 329700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46572 w 5473301"/>
              <a:gd name="connsiteY6" fmla="*/ 1479403 h 1479403"/>
              <a:gd name="connsiteX7" fmla="*/ 0 w 5473301"/>
              <a:gd name="connsiteY7" fmla="*/ 1232831 h 1479403"/>
              <a:gd name="connsiteX8" fmla="*/ 13855 w 5473301"/>
              <a:gd name="connsiteY8" fmla="*/ 329700 h 1479403"/>
              <a:gd name="connsiteX0" fmla="*/ 13855 w 5473301"/>
              <a:gd name="connsiteY0" fmla="*/ 329700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60427 w 5473301"/>
              <a:gd name="connsiteY6" fmla="*/ 1451694 h 1479403"/>
              <a:gd name="connsiteX7" fmla="*/ 0 w 5473301"/>
              <a:gd name="connsiteY7" fmla="*/ 1232831 h 1479403"/>
              <a:gd name="connsiteX8" fmla="*/ 13855 w 5473301"/>
              <a:gd name="connsiteY8" fmla="*/ 329700 h 1479403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2932122 w 5473301"/>
              <a:gd name="connsiteY6" fmla="*/ 1485900 h 1485900"/>
              <a:gd name="connsiteX7" fmla="*/ 260427 w 5473301"/>
              <a:gd name="connsiteY7" fmla="*/ 1451694 h 1485900"/>
              <a:gd name="connsiteX8" fmla="*/ 0 w 5473301"/>
              <a:gd name="connsiteY8" fmla="*/ 1232831 h 1485900"/>
              <a:gd name="connsiteX9" fmla="*/ 13855 w 5473301"/>
              <a:gd name="connsiteY9" fmla="*/ 329700 h 1485900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3181503 w 5473301"/>
              <a:gd name="connsiteY6" fmla="*/ 1485899 h 1485900"/>
              <a:gd name="connsiteX7" fmla="*/ 2932122 w 5473301"/>
              <a:gd name="connsiteY7" fmla="*/ 1485900 h 1485900"/>
              <a:gd name="connsiteX8" fmla="*/ 260427 w 5473301"/>
              <a:gd name="connsiteY8" fmla="*/ 1451694 h 1485900"/>
              <a:gd name="connsiteX9" fmla="*/ 0 w 5473301"/>
              <a:gd name="connsiteY9" fmla="*/ 1232831 h 1485900"/>
              <a:gd name="connsiteX10" fmla="*/ 13855 w 5473301"/>
              <a:gd name="connsiteY10" fmla="*/ 329700 h 1485900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3375467 w 5473301"/>
              <a:gd name="connsiteY6" fmla="*/ 1485899 h 1485900"/>
              <a:gd name="connsiteX7" fmla="*/ 3181503 w 5473301"/>
              <a:gd name="connsiteY7" fmla="*/ 1485899 h 1485900"/>
              <a:gd name="connsiteX8" fmla="*/ 2932122 w 5473301"/>
              <a:gd name="connsiteY8" fmla="*/ 1485900 h 1485900"/>
              <a:gd name="connsiteX9" fmla="*/ 260427 w 5473301"/>
              <a:gd name="connsiteY9" fmla="*/ 1451694 h 1485900"/>
              <a:gd name="connsiteX10" fmla="*/ 0 w 5473301"/>
              <a:gd name="connsiteY10" fmla="*/ 1232831 h 1485900"/>
              <a:gd name="connsiteX11" fmla="*/ 13855 w 5473301"/>
              <a:gd name="connsiteY11" fmla="*/ 329700 h 1485900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3375467 w 5473301"/>
              <a:gd name="connsiteY6" fmla="*/ 1485899 h 1485900"/>
              <a:gd name="connsiteX7" fmla="*/ 3167648 w 5473301"/>
              <a:gd name="connsiteY7" fmla="*/ 1430481 h 1485900"/>
              <a:gd name="connsiteX8" fmla="*/ 2932122 w 5473301"/>
              <a:gd name="connsiteY8" fmla="*/ 1485900 h 1485900"/>
              <a:gd name="connsiteX9" fmla="*/ 260427 w 5473301"/>
              <a:gd name="connsiteY9" fmla="*/ 1451694 h 1485900"/>
              <a:gd name="connsiteX10" fmla="*/ 0 w 5473301"/>
              <a:gd name="connsiteY10" fmla="*/ 1232831 h 1485900"/>
              <a:gd name="connsiteX11" fmla="*/ 13855 w 5473301"/>
              <a:gd name="connsiteY11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5226729 w 5514864"/>
              <a:gd name="connsiteY2" fmla="*/ 0 h 1485900"/>
              <a:gd name="connsiteX3" fmla="*/ 5473301 w 5514864"/>
              <a:gd name="connsiteY3" fmla="*/ 246572 h 1485900"/>
              <a:gd name="connsiteX4" fmla="*/ 5514864 w 5514864"/>
              <a:gd name="connsiteY4" fmla="*/ 1232831 h 1485900"/>
              <a:gd name="connsiteX5" fmla="*/ 5226729 w 5514864"/>
              <a:gd name="connsiteY5" fmla="*/ 1479403 h 1485900"/>
              <a:gd name="connsiteX6" fmla="*/ 3375467 w 5514864"/>
              <a:gd name="connsiteY6" fmla="*/ 1485899 h 1485900"/>
              <a:gd name="connsiteX7" fmla="*/ 3167648 w 5514864"/>
              <a:gd name="connsiteY7" fmla="*/ 1430481 h 1485900"/>
              <a:gd name="connsiteX8" fmla="*/ 2932122 w 5514864"/>
              <a:gd name="connsiteY8" fmla="*/ 1485900 h 1485900"/>
              <a:gd name="connsiteX9" fmla="*/ 260427 w 5514864"/>
              <a:gd name="connsiteY9" fmla="*/ 1451694 h 1485900"/>
              <a:gd name="connsiteX10" fmla="*/ 0 w 5514864"/>
              <a:gd name="connsiteY10" fmla="*/ 1232831 h 1485900"/>
              <a:gd name="connsiteX11" fmla="*/ 13855 w 5514864"/>
              <a:gd name="connsiteY11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5226729 w 5514864"/>
              <a:gd name="connsiteY2" fmla="*/ 0 h 1485900"/>
              <a:gd name="connsiteX3" fmla="*/ 5501010 w 5514864"/>
              <a:gd name="connsiteY3" fmla="*/ 301990 h 1485900"/>
              <a:gd name="connsiteX4" fmla="*/ 5514864 w 5514864"/>
              <a:gd name="connsiteY4" fmla="*/ 1232831 h 1485900"/>
              <a:gd name="connsiteX5" fmla="*/ 5226729 w 5514864"/>
              <a:gd name="connsiteY5" fmla="*/ 1479403 h 1485900"/>
              <a:gd name="connsiteX6" fmla="*/ 3375467 w 5514864"/>
              <a:gd name="connsiteY6" fmla="*/ 1485899 h 1485900"/>
              <a:gd name="connsiteX7" fmla="*/ 3167648 w 5514864"/>
              <a:gd name="connsiteY7" fmla="*/ 1430481 h 1485900"/>
              <a:gd name="connsiteX8" fmla="*/ 2932122 w 5514864"/>
              <a:gd name="connsiteY8" fmla="*/ 1485900 h 1485900"/>
              <a:gd name="connsiteX9" fmla="*/ 260427 w 5514864"/>
              <a:gd name="connsiteY9" fmla="*/ 1451694 h 1485900"/>
              <a:gd name="connsiteX10" fmla="*/ 0 w 5514864"/>
              <a:gd name="connsiteY10" fmla="*/ 1232831 h 1485900"/>
              <a:gd name="connsiteX11" fmla="*/ 13855 w 5514864"/>
              <a:gd name="connsiteY11" fmla="*/ 329700 h 1485900"/>
              <a:gd name="connsiteX0" fmla="*/ 13855 w 5514864"/>
              <a:gd name="connsiteY0" fmla="*/ 340092 h 1496292"/>
              <a:gd name="connsiteX1" fmla="*/ 246572 w 5514864"/>
              <a:gd name="connsiteY1" fmla="*/ 10392 h 1496292"/>
              <a:gd name="connsiteX2" fmla="*/ 3929648 w 5514864"/>
              <a:gd name="connsiteY2" fmla="*/ 0 h 1496292"/>
              <a:gd name="connsiteX3" fmla="*/ 5226729 w 5514864"/>
              <a:gd name="connsiteY3" fmla="*/ 10392 h 1496292"/>
              <a:gd name="connsiteX4" fmla="*/ 5501010 w 5514864"/>
              <a:gd name="connsiteY4" fmla="*/ 312382 h 1496292"/>
              <a:gd name="connsiteX5" fmla="*/ 5514864 w 5514864"/>
              <a:gd name="connsiteY5" fmla="*/ 1243223 h 1496292"/>
              <a:gd name="connsiteX6" fmla="*/ 5226729 w 5514864"/>
              <a:gd name="connsiteY6" fmla="*/ 1489795 h 1496292"/>
              <a:gd name="connsiteX7" fmla="*/ 3375467 w 5514864"/>
              <a:gd name="connsiteY7" fmla="*/ 1496291 h 1496292"/>
              <a:gd name="connsiteX8" fmla="*/ 3167648 w 5514864"/>
              <a:gd name="connsiteY8" fmla="*/ 1440873 h 1496292"/>
              <a:gd name="connsiteX9" fmla="*/ 2932122 w 5514864"/>
              <a:gd name="connsiteY9" fmla="*/ 1496292 h 1496292"/>
              <a:gd name="connsiteX10" fmla="*/ 260427 w 5514864"/>
              <a:gd name="connsiteY10" fmla="*/ 1462086 h 1496292"/>
              <a:gd name="connsiteX11" fmla="*/ 0 w 5514864"/>
              <a:gd name="connsiteY11" fmla="*/ 1243223 h 1496292"/>
              <a:gd name="connsiteX12" fmla="*/ 13855 w 5514864"/>
              <a:gd name="connsiteY12" fmla="*/ 340092 h 1496292"/>
              <a:gd name="connsiteX0" fmla="*/ 13855 w 5514864"/>
              <a:gd name="connsiteY0" fmla="*/ 395511 h 1551711"/>
              <a:gd name="connsiteX1" fmla="*/ 246572 w 5514864"/>
              <a:gd name="connsiteY1" fmla="*/ 65811 h 1551711"/>
              <a:gd name="connsiteX2" fmla="*/ 3901939 w 5514864"/>
              <a:gd name="connsiteY2" fmla="*/ 0 h 1551711"/>
              <a:gd name="connsiteX3" fmla="*/ 5226729 w 5514864"/>
              <a:gd name="connsiteY3" fmla="*/ 65811 h 1551711"/>
              <a:gd name="connsiteX4" fmla="*/ 5501010 w 5514864"/>
              <a:gd name="connsiteY4" fmla="*/ 367801 h 1551711"/>
              <a:gd name="connsiteX5" fmla="*/ 5514864 w 5514864"/>
              <a:gd name="connsiteY5" fmla="*/ 1298642 h 1551711"/>
              <a:gd name="connsiteX6" fmla="*/ 5226729 w 5514864"/>
              <a:gd name="connsiteY6" fmla="*/ 1545214 h 1551711"/>
              <a:gd name="connsiteX7" fmla="*/ 3375467 w 5514864"/>
              <a:gd name="connsiteY7" fmla="*/ 1551710 h 1551711"/>
              <a:gd name="connsiteX8" fmla="*/ 3167648 w 5514864"/>
              <a:gd name="connsiteY8" fmla="*/ 1496292 h 1551711"/>
              <a:gd name="connsiteX9" fmla="*/ 2932122 w 5514864"/>
              <a:gd name="connsiteY9" fmla="*/ 1551711 h 1551711"/>
              <a:gd name="connsiteX10" fmla="*/ 260427 w 5514864"/>
              <a:gd name="connsiteY10" fmla="*/ 1517505 h 1551711"/>
              <a:gd name="connsiteX11" fmla="*/ 0 w 5514864"/>
              <a:gd name="connsiteY11" fmla="*/ 1298642 h 1551711"/>
              <a:gd name="connsiteX12" fmla="*/ 13855 w 5514864"/>
              <a:gd name="connsiteY12" fmla="*/ 395511 h 1551711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3901939 w 5514864"/>
              <a:gd name="connsiteY2" fmla="*/ 17317 h 1485900"/>
              <a:gd name="connsiteX3" fmla="*/ 5226729 w 5514864"/>
              <a:gd name="connsiteY3" fmla="*/ 0 h 1485900"/>
              <a:gd name="connsiteX4" fmla="*/ 5501010 w 5514864"/>
              <a:gd name="connsiteY4" fmla="*/ 301990 h 1485900"/>
              <a:gd name="connsiteX5" fmla="*/ 5514864 w 5514864"/>
              <a:gd name="connsiteY5" fmla="*/ 1232831 h 1485900"/>
              <a:gd name="connsiteX6" fmla="*/ 5226729 w 5514864"/>
              <a:gd name="connsiteY6" fmla="*/ 1479403 h 1485900"/>
              <a:gd name="connsiteX7" fmla="*/ 3375467 w 5514864"/>
              <a:gd name="connsiteY7" fmla="*/ 1485899 h 1485900"/>
              <a:gd name="connsiteX8" fmla="*/ 3167648 w 5514864"/>
              <a:gd name="connsiteY8" fmla="*/ 1430481 h 1485900"/>
              <a:gd name="connsiteX9" fmla="*/ 2932122 w 5514864"/>
              <a:gd name="connsiteY9" fmla="*/ 1485900 h 1485900"/>
              <a:gd name="connsiteX10" fmla="*/ 260427 w 5514864"/>
              <a:gd name="connsiteY10" fmla="*/ 1451694 h 1485900"/>
              <a:gd name="connsiteX11" fmla="*/ 0 w 5514864"/>
              <a:gd name="connsiteY11" fmla="*/ 1232831 h 1485900"/>
              <a:gd name="connsiteX12" fmla="*/ 13855 w 5514864"/>
              <a:gd name="connsiteY12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3901939 w 5514864"/>
              <a:gd name="connsiteY2" fmla="*/ 17317 h 1485900"/>
              <a:gd name="connsiteX3" fmla="*/ 5226729 w 5514864"/>
              <a:gd name="connsiteY3" fmla="*/ 0 h 1485900"/>
              <a:gd name="connsiteX4" fmla="*/ 5501010 w 5514864"/>
              <a:gd name="connsiteY4" fmla="*/ 301990 h 1485900"/>
              <a:gd name="connsiteX5" fmla="*/ 5495212 w 5514864"/>
              <a:gd name="connsiteY5" fmla="*/ 807026 h 1485900"/>
              <a:gd name="connsiteX6" fmla="*/ 5514864 w 5514864"/>
              <a:gd name="connsiteY6" fmla="*/ 1232831 h 1485900"/>
              <a:gd name="connsiteX7" fmla="*/ 5226729 w 5514864"/>
              <a:gd name="connsiteY7" fmla="*/ 1479403 h 1485900"/>
              <a:gd name="connsiteX8" fmla="*/ 3375467 w 5514864"/>
              <a:gd name="connsiteY8" fmla="*/ 1485899 h 1485900"/>
              <a:gd name="connsiteX9" fmla="*/ 3167648 w 5514864"/>
              <a:gd name="connsiteY9" fmla="*/ 1430481 h 1485900"/>
              <a:gd name="connsiteX10" fmla="*/ 2932122 w 5514864"/>
              <a:gd name="connsiteY10" fmla="*/ 1485900 h 1485900"/>
              <a:gd name="connsiteX11" fmla="*/ 260427 w 5514864"/>
              <a:gd name="connsiteY11" fmla="*/ 1451694 h 1485900"/>
              <a:gd name="connsiteX12" fmla="*/ 0 w 5514864"/>
              <a:gd name="connsiteY12" fmla="*/ 1232831 h 1485900"/>
              <a:gd name="connsiteX13" fmla="*/ 13855 w 5514864"/>
              <a:gd name="connsiteY13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3901939 w 5514864"/>
              <a:gd name="connsiteY2" fmla="*/ 17317 h 1485900"/>
              <a:gd name="connsiteX3" fmla="*/ 5226729 w 5514864"/>
              <a:gd name="connsiteY3" fmla="*/ 0 h 1485900"/>
              <a:gd name="connsiteX4" fmla="*/ 5501010 w 5514864"/>
              <a:gd name="connsiteY4" fmla="*/ 301990 h 1485900"/>
              <a:gd name="connsiteX5" fmla="*/ 5453649 w 5514864"/>
              <a:gd name="connsiteY5" fmla="*/ 862444 h 1485900"/>
              <a:gd name="connsiteX6" fmla="*/ 5514864 w 5514864"/>
              <a:gd name="connsiteY6" fmla="*/ 1232831 h 1485900"/>
              <a:gd name="connsiteX7" fmla="*/ 5226729 w 5514864"/>
              <a:gd name="connsiteY7" fmla="*/ 1479403 h 1485900"/>
              <a:gd name="connsiteX8" fmla="*/ 3375467 w 5514864"/>
              <a:gd name="connsiteY8" fmla="*/ 1485899 h 1485900"/>
              <a:gd name="connsiteX9" fmla="*/ 3167648 w 5514864"/>
              <a:gd name="connsiteY9" fmla="*/ 1430481 h 1485900"/>
              <a:gd name="connsiteX10" fmla="*/ 2932122 w 5514864"/>
              <a:gd name="connsiteY10" fmla="*/ 1485900 h 1485900"/>
              <a:gd name="connsiteX11" fmla="*/ 260427 w 5514864"/>
              <a:gd name="connsiteY11" fmla="*/ 1451694 h 1485900"/>
              <a:gd name="connsiteX12" fmla="*/ 0 w 5514864"/>
              <a:gd name="connsiteY12" fmla="*/ 1232831 h 1485900"/>
              <a:gd name="connsiteX13" fmla="*/ 13855 w 5514864"/>
              <a:gd name="connsiteY13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2308666 w 5514864"/>
              <a:gd name="connsiteY2" fmla="*/ 3462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329700 h 1485900"/>
              <a:gd name="connsiteX0" fmla="*/ 13855 w 5514864"/>
              <a:gd name="connsiteY0" fmla="*/ 440537 h 1485900"/>
              <a:gd name="connsiteX1" fmla="*/ 246572 w 5514864"/>
              <a:gd name="connsiteY1" fmla="*/ 0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440537 h 1485900"/>
              <a:gd name="connsiteX0" fmla="*/ 13855 w 5514864"/>
              <a:gd name="connsiteY0" fmla="*/ 440537 h 1485900"/>
              <a:gd name="connsiteX1" fmla="*/ 205008 w 5514864"/>
              <a:gd name="connsiteY1" fmla="*/ 41563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440537 h 1485900"/>
              <a:gd name="connsiteX0" fmla="*/ 13855 w 5514864"/>
              <a:gd name="connsiteY0" fmla="*/ 440537 h 1485900"/>
              <a:gd name="connsiteX1" fmla="*/ 205008 w 5514864"/>
              <a:gd name="connsiteY1" fmla="*/ 41563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440537 h 1485900"/>
              <a:gd name="connsiteX0" fmla="*/ 27710 w 5514864"/>
              <a:gd name="connsiteY0" fmla="*/ 551373 h 1485900"/>
              <a:gd name="connsiteX1" fmla="*/ 205008 w 5514864"/>
              <a:gd name="connsiteY1" fmla="*/ 41563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27710 w 5514864"/>
              <a:gd name="connsiteY14" fmla="*/ 551373 h 1485900"/>
              <a:gd name="connsiteX0" fmla="*/ 27710 w 5514864"/>
              <a:gd name="connsiteY0" fmla="*/ 551373 h 1485900"/>
              <a:gd name="connsiteX1" fmla="*/ 218863 w 5514864"/>
              <a:gd name="connsiteY1" fmla="*/ 124691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27710 w 5514864"/>
              <a:gd name="connsiteY14" fmla="*/ 551373 h 1485900"/>
              <a:gd name="connsiteX0" fmla="*/ 27710 w 5514864"/>
              <a:gd name="connsiteY0" fmla="*/ 534056 h 1468583"/>
              <a:gd name="connsiteX1" fmla="*/ 218863 w 5514864"/>
              <a:gd name="connsiteY1" fmla="*/ 107374 h 1468583"/>
              <a:gd name="connsiteX2" fmla="*/ 2350230 w 5514864"/>
              <a:gd name="connsiteY2" fmla="*/ 27709 h 1468583"/>
              <a:gd name="connsiteX3" fmla="*/ 3901939 w 5514864"/>
              <a:gd name="connsiteY3" fmla="*/ 0 h 1468583"/>
              <a:gd name="connsiteX4" fmla="*/ 5268293 w 5514864"/>
              <a:gd name="connsiteY4" fmla="*/ 38101 h 1468583"/>
              <a:gd name="connsiteX5" fmla="*/ 5501010 w 5514864"/>
              <a:gd name="connsiteY5" fmla="*/ 284673 h 1468583"/>
              <a:gd name="connsiteX6" fmla="*/ 5453649 w 5514864"/>
              <a:gd name="connsiteY6" fmla="*/ 845127 h 1468583"/>
              <a:gd name="connsiteX7" fmla="*/ 5514864 w 5514864"/>
              <a:gd name="connsiteY7" fmla="*/ 1215514 h 1468583"/>
              <a:gd name="connsiteX8" fmla="*/ 5226729 w 5514864"/>
              <a:gd name="connsiteY8" fmla="*/ 1462086 h 1468583"/>
              <a:gd name="connsiteX9" fmla="*/ 3375467 w 5514864"/>
              <a:gd name="connsiteY9" fmla="*/ 1468582 h 1468583"/>
              <a:gd name="connsiteX10" fmla="*/ 3167648 w 5514864"/>
              <a:gd name="connsiteY10" fmla="*/ 1413164 h 1468583"/>
              <a:gd name="connsiteX11" fmla="*/ 2932122 w 5514864"/>
              <a:gd name="connsiteY11" fmla="*/ 1468583 h 1468583"/>
              <a:gd name="connsiteX12" fmla="*/ 260427 w 5514864"/>
              <a:gd name="connsiteY12" fmla="*/ 1434377 h 1468583"/>
              <a:gd name="connsiteX13" fmla="*/ 0 w 5514864"/>
              <a:gd name="connsiteY13" fmla="*/ 1215514 h 1468583"/>
              <a:gd name="connsiteX14" fmla="*/ 27710 w 5514864"/>
              <a:gd name="connsiteY14" fmla="*/ 534056 h 1468583"/>
              <a:gd name="connsiteX0" fmla="*/ 27710 w 5514864"/>
              <a:gd name="connsiteY0" fmla="*/ 534056 h 1468583"/>
              <a:gd name="connsiteX1" fmla="*/ 218863 w 5514864"/>
              <a:gd name="connsiteY1" fmla="*/ 107374 h 1468583"/>
              <a:gd name="connsiteX2" fmla="*/ 2350230 w 5514864"/>
              <a:gd name="connsiteY2" fmla="*/ 27709 h 1468583"/>
              <a:gd name="connsiteX3" fmla="*/ 3901939 w 5514864"/>
              <a:gd name="connsiteY3" fmla="*/ 0 h 1468583"/>
              <a:gd name="connsiteX4" fmla="*/ 5268293 w 5514864"/>
              <a:gd name="connsiteY4" fmla="*/ 38101 h 1468583"/>
              <a:gd name="connsiteX5" fmla="*/ 5453648 w 5514864"/>
              <a:gd name="connsiteY5" fmla="*/ 346363 h 1468583"/>
              <a:gd name="connsiteX6" fmla="*/ 5501010 w 5514864"/>
              <a:gd name="connsiteY6" fmla="*/ 284673 h 1468583"/>
              <a:gd name="connsiteX7" fmla="*/ 5453649 w 5514864"/>
              <a:gd name="connsiteY7" fmla="*/ 845127 h 1468583"/>
              <a:gd name="connsiteX8" fmla="*/ 5514864 w 5514864"/>
              <a:gd name="connsiteY8" fmla="*/ 1215514 h 1468583"/>
              <a:gd name="connsiteX9" fmla="*/ 5226729 w 5514864"/>
              <a:gd name="connsiteY9" fmla="*/ 1462086 h 1468583"/>
              <a:gd name="connsiteX10" fmla="*/ 3375467 w 5514864"/>
              <a:gd name="connsiteY10" fmla="*/ 1468582 h 1468583"/>
              <a:gd name="connsiteX11" fmla="*/ 3167648 w 5514864"/>
              <a:gd name="connsiteY11" fmla="*/ 1413164 h 1468583"/>
              <a:gd name="connsiteX12" fmla="*/ 2932122 w 5514864"/>
              <a:gd name="connsiteY12" fmla="*/ 1468583 h 1468583"/>
              <a:gd name="connsiteX13" fmla="*/ 260427 w 5514864"/>
              <a:gd name="connsiteY13" fmla="*/ 1434377 h 1468583"/>
              <a:gd name="connsiteX14" fmla="*/ 0 w 5514864"/>
              <a:gd name="connsiteY14" fmla="*/ 1215514 h 1468583"/>
              <a:gd name="connsiteX15" fmla="*/ 27710 w 5514864"/>
              <a:gd name="connsiteY15" fmla="*/ 534056 h 1468583"/>
              <a:gd name="connsiteX0" fmla="*/ 27710 w 5514864"/>
              <a:gd name="connsiteY0" fmla="*/ 547935 h 1482462"/>
              <a:gd name="connsiteX1" fmla="*/ 218863 w 5514864"/>
              <a:gd name="connsiteY1" fmla="*/ 121253 h 1482462"/>
              <a:gd name="connsiteX2" fmla="*/ 2419502 w 5514864"/>
              <a:gd name="connsiteY2" fmla="*/ 24 h 1482462"/>
              <a:gd name="connsiteX3" fmla="*/ 3901939 w 5514864"/>
              <a:gd name="connsiteY3" fmla="*/ 13879 h 1482462"/>
              <a:gd name="connsiteX4" fmla="*/ 5268293 w 5514864"/>
              <a:gd name="connsiteY4" fmla="*/ 51980 h 1482462"/>
              <a:gd name="connsiteX5" fmla="*/ 5453648 w 5514864"/>
              <a:gd name="connsiteY5" fmla="*/ 360242 h 1482462"/>
              <a:gd name="connsiteX6" fmla="*/ 5501010 w 5514864"/>
              <a:gd name="connsiteY6" fmla="*/ 298552 h 1482462"/>
              <a:gd name="connsiteX7" fmla="*/ 5453649 w 5514864"/>
              <a:gd name="connsiteY7" fmla="*/ 859006 h 1482462"/>
              <a:gd name="connsiteX8" fmla="*/ 5514864 w 5514864"/>
              <a:gd name="connsiteY8" fmla="*/ 1229393 h 1482462"/>
              <a:gd name="connsiteX9" fmla="*/ 5226729 w 5514864"/>
              <a:gd name="connsiteY9" fmla="*/ 1475965 h 1482462"/>
              <a:gd name="connsiteX10" fmla="*/ 3375467 w 5514864"/>
              <a:gd name="connsiteY10" fmla="*/ 1482461 h 1482462"/>
              <a:gd name="connsiteX11" fmla="*/ 3167648 w 5514864"/>
              <a:gd name="connsiteY11" fmla="*/ 1427043 h 1482462"/>
              <a:gd name="connsiteX12" fmla="*/ 2932122 w 5514864"/>
              <a:gd name="connsiteY12" fmla="*/ 1482462 h 1482462"/>
              <a:gd name="connsiteX13" fmla="*/ 260427 w 5514864"/>
              <a:gd name="connsiteY13" fmla="*/ 1448256 h 1482462"/>
              <a:gd name="connsiteX14" fmla="*/ 0 w 5514864"/>
              <a:gd name="connsiteY14" fmla="*/ 1229393 h 1482462"/>
              <a:gd name="connsiteX15" fmla="*/ 27710 w 5514864"/>
              <a:gd name="connsiteY15" fmla="*/ 547935 h 1482462"/>
              <a:gd name="connsiteX0" fmla="*/ 27710 w 5514864"/>
              <a:gd name="connsiteY0" fmla="*/ 547935 h 1482462"/>
              <a:gd name="connsiteX1" fmla="*/ 218863 w 5514864"/>
              <a:gd name="connsiteY1" fmla="*/ 121253 h 1482462"/>
              <a:gd name="connsiteX2" fmla="*/ 2419502 w 5514864"/>
              <a:gd name="connsiteY2" fmla="*/ 24 h 1482462"/>
              <a:gd name="connsiteX3" fmla="*/ 3901939 w 5514864"/>
              <a:gd name="connsiteY3" fmla="*/ 13879 h 1482462"/>
              <a:gd name="connsiteX4" fmla="*/ 5268293 w 5514864"/>
              <a:gd name="connsiteY4" fmla="*/ 51980 h 1482462"/>
              <a:gd name="connsiteX5" fmla="*/ 5453648 w 5514864"/>
              <a:gd name="connsiteY5" fmla="*/ 360242 h 1482462"/>
              <a:gd name="connsiteX6" fmla="*/ 5459446 w 5514864"/>
              <a:gd name="connsiteY6" fmla="*/ 575643 h 1482462"/>
              <a:gd name="connsiteX7" fmla="*/ 5453649 w 5514864"/>
              <a:gd name="connsiteY7" fmla="*/ 859006 h 1482462"/>
              <a:gd name="connsiteX8" fmla="*/ 5514864 w 5514864"/>
              <a:gd name="connsiteY8" fmla="*/ 1229393 h 1482462"/>
              <a:gd name="connsiteX9" fmla="*/ 5226729 w 5514864"/>
              <a:gd name="connsiteY9" fmla="*/ 1475965 h 1482462"/>
              <a:gd name="connsiteX10" fmla="*/ 3375467 w 5514864"/>
              <a:gd name="connsiteY10" fmla="*/ 1482461 h 1482462"/>
              <a:gd name="connsiteX11" fmla="*/ 3167648 w 5514864"/>
              <a:gd name="connsiteY11" fmla="*/ 1427043 h 1482462"/>
              <a:gd name="connsiteX12" fmla="*/ 2932122 w 5514864"/>
              <a:gd name="connsiteY12" fmla="*/ 1482462 h 1482462"/>
              <a:gd name="connsiteX13" fmla="*/ 260427 w 5514864"/>
              <a:gd name="connsiteY13" fmla="*/ 1448256 h 1482462"/>
              <a:gd name="connsiteX14" fmla="*/ 0 w 5514864"/>
              <a:gd name="connsiteY14" fmla="*/ 1229393 h 1482462"/>
              <a:gd name="connsiteX15" fmla="*/ 27710 w 5514864"/>
              <a:gd name="connsiteY15" fmla="*/ 547935 h 1482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514864" h="1482462">
                <a:moveTo>
                  <a:pt x="27710" y="547935"/>
                </a:moveTo>
                <a:cubicBezTo>
                  <a:pt x="27710" y="411757"/>
                  <a:pt x="82685" y="121253"/>
                  <a:pt x="218863" y="121253"/>
                </a:cubicBezTo>
                <a:cubicBezTo>
                  <a:pt x="352046" y="39280"/>
                  <a:pt x="1704428" y="-1130"/>
                  <a:pt x="2419502" y="24"/>
                </a:cubicBezTo>
                <a:lnTo>
                  <a:pt x="3901939" y="13879"/>
                </a:lnTo>
                <a:lnTo>
                  <a:pt x="5268293" y="51980"/>
                </a:lnTo>
                <a:cubicBezTo>
                  <a:pt x="5531529" y="88925"/>
                  <a:pt x="5414862" y="319147"/>
                  <a:pt x="5453648" y="360242"/>
                </a:cubicBezTo>
                <a:cubicBezTo>
                  <a:pt x="5492434" y="401337"/>
                  <a:pt x="5464064" y="471734"/>
                  <a:pt x="5459446" y="575643"/>
                </a:cubicBezTo>
                <a:cubicBezTo>
                  <a:pt x="5457513" y="743988"/>
                  <a:pt x="5455582" y="690661"/>
                  <a:pt x="5453649" y="859006"/>
                </a:cubicBezTo>
                <a:lnTo>
                  <a:pt x="5514864" y="1229393"/>
                </a:lnTo>
                <a:cubicBezTo>
                  <a:pt x="5514864" y="1365571"/>
                  <a:pt x="5362907" y="1475965"/>
                  <a:pt x="5226729" y="1475965"/>
                </a:cubicBezTo>
                <a:lnTo>
                  <a:pt x="3375467" y="1482461"/>
                </a:lnTo>
                <a:lnTo>
                  <a:pt x="3167648" y="1427043"/>
                </a:lnTo>
                <a:lnTo>
                  <a:pt x="2932122" y="1482462"/>
                </a:lnTo>
                <a:lnTo>
                  <a:pt x="260427" y="1448256"/>
                </a:lnTo>
                <a:cubicBezTo>
                  <a:pt x="124249" y="1448256"/>
                  <a:pt x="0" y="1365571"/>
                  <a:pt x="0" y="1229393"/>
                </a:cubicBezTo>
                <a:cubicBezTo>
                  <a:pt x="0" y="900640"/>
                  <a:pt x="69274" y="1001379"/>
                  <a:pt x="27710" y="547935"/>
                </a:cubicBezTo>
                <a:close/>
              </a:path>
            </a:pathLst>
          </a:custGeom>
          <a:solidFill>
            <a:srgbClr val="92D050"/>
          </a:solidFill>
          <a:ln w="38100" cap="rnd" cmpd="sng">
            <a:solidFill>
              <a:srgbClr val="85CA3A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chise" pitchFamily="49" charset="0"/>
              <a:ea typeface="Franchise" pitchFamily="49" charset="0"/>
              <a:cs typeface="Ebrima" pitchFamily="2" charset="0"/>
            </a:endParaRPr>
          </a:p>
        </p:txBody>
      </p:sp>
      <p:sp>
        <p:nvSpPr>
          <p:cNvPr id="18" name="Rectangle 15"/>
          <p:cNvSpPr/>
          <p:nvPr userDrawn="1"/>
        </p:nvSpPr>
        <p:spPr>
          <a:xfrm>
            <a:off x="3366028" y="1302464"/>
            <a:ext cx="6142078" cy="1252229"/>
          </a:xfrm>
          <a:custGeom>
            <a:avLst/>
            <a:gdLst>
              <a:gd name="connsiteX0" fmla="*/ 0 w 4628077"/>
              <a:gd name="connsiteY0" fmla="*/ 208471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0 w 4628077"/>
              <a:gd name="connsiteY8" fmla="*/ 208471 h 1250801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96982 w 4628077"/>
              <a:gd name="connsiteY8" fmla="*/ 291598 h 1250801"/>
              <a:gd name="connsiteX0" fmla="*/ 96982 w 4628077"/>
              <a:gd name="connsiteY0" fmla="*/ 291600 h 1250803"/>
              <a:gd name="connsiteX1" fmla="*/ 208471 w 4628077"/>
              <a:gd name="connsiteY1" fmla="*/ 2 h 1250803"/>
              <a:gd name="connsiteX2" fmla="*/ 2689117 w 4628077"/>
              <a:gd name="connsiteY2" fmla="*/ 0 h 1250803"/>
              <a:gd name="connsiteX3" fmla="*/ 4419606 w 4628077"/>
              <a:gd name="connsiteY3" fmla="*/ 2 h 1250803"/>
              <a:gd name="connsiteX4" fmla="*/ 4628077 w 4628077"/>
              <a:gd name="connsiteY4" fmla="*/ 208473 h 1250803"/>
              <a:gd name="connsiteX5" fmla="*/ 4628077 w 4628077"/>
              <a:gd name="connsiteY5" fmla="*/ 1042332 h 1250803"/>
              <a:gd name="connsiteX6" fmla="*/ 4419606 w 4628077"/>
              <a:gd name="connsiteY6" fmla="*/ 1250803 h 1250803"/>
              <a:gd name="connsiteX7" fmla="*/ 208471 w 4628077"/>
              <a:gd name="connsiteY7" fmla="*/ 1250803 h 1250803"/>
              <a:gd name="connsiteX8" fmla="*/ 0 w 4628077"/>
              <a:gd name="connsiteY8" fmla="*/ 1042332 h 1250803"/>
              <a:gd name="connsiteX9" fmla="*/ 96982 w 4628077"/>
              <a:gd name="connsiteY9" fmla="*/ 291600 h 1250803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69917 w 4628077"/>
              <a:gd name="connsiteY7" fmla="*/ 1233052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97626 w 4628077"/>
              <a:gd name="connsiteY7" fmla="*/ 1205343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1497626 w 4628077"/>
              <a:gd name="connsiteY8" fmla="*/ 1205343 h 1250801"/>
              <a:gd name="connsiteX9" fmla="*/ 208471 w 4628077"/>
              <a:gd name="connsiteY9" fmla="*/ 1250801 h 1250801"/>
              <a:gd name="connsiteX10" fmla="*/ 0 w 4628077"/>
              <a:gd name="connsiteY10" fmla="*/ 1042330 h 1250801"/>
              <a:gd name="connsiteX11" fmla="*/ 96982 w 4628077"/>
              <a:gd name="connsiteY11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1497626 w 4628077"/>
              <a:gd name="connsiteY9" fmla="*/ 1205343 h 1250801"/>
              <a:gd name="connsiteX10" fmla="*/ 208471 w 4628077"/>
              <a:gd name="connsiteY10" fmla="*/ 1250801 h 1250801"/>
              <a:gd name="connsiteX11" fmla="*/ 0 w 4628077"/>
              <a:gd name="connsiteY11" fmla="*/ 1042330 h 1250801"/>
              <a:gd name="connsiteX12" fmla="*/ 96982 w 4628077"/>
              <a:gd name="connsiteY12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564426 w 4628077"/>
              <a:gd name="connsiteY8" fmla="*/ 1094507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83626 w 4628077"/>
              <a:gd name="connsiteY7" fmla="*/ 1219198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28208 w 4628077"/>
              <a:gd name="connsiteY7" fmla="*/ 1191489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689117 w 4745175"/>
              <a:gd name="connsiteY2" fmla="*/ 83125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00644 w 4745175"/>
              <a:gd name="connsiteY12" fmla="*/ 1122215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67989 w 4745175"/>
              <a:gd name="connsiteY8" fmla="*/ 1205343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6876 h 1256079"/>
              <a:gd name="connsiteX1" fmla="*/ 125343 w 4745175"/>
              <a:gd name="connsiteY1" fmla="*/ 32987 h 1256079"/>
              <a:gd name="connsiteX2" fmla="*/ 1457382 w 4745175"/>
              <a:gd name="connsiteY2" fmla="*/ 3972 h 1256079"/>
              <a:gd name="connsiteX3" fmla="*/ 2702972 w 4745175"/>
              <a:gd name="connsiteY3" fmla="*/ 32985 h 1256079"/>
              <a:gd name="connsiteX4" fmla="*/ 4419606 w 4745175"/>
              <a:gd name="connsiteY4" fmla="*/ 5278 h 1256079"/>
              <a:gd name="connsiteX5" fmla="*/ 4738914 w 4745175"/>
              <a:gd name="connsiteY5" fmla="*/ 199894 h 1256079"/>
              <a:gd name="connsiteX6" fmla="*/ 4738913 w 4745175"/>
              <a:gd name="connsiteY6" fmla="*/ 1061463 h 1256079"/>
              <a:gd name="connsiteX7" fmla="*/ 4419606 w 4745175"/>
              <a:gd name="connsiteY7" fmla="*/ 1256079 h 1256079"/>
              <a:gd name="connsiteX8" fmla="*/ 3894463 w 4745175"/>
              <a:gd name="connsiteY8" fmla="*/ 1169058 h 1256079"/>
              <a:gd name="connsiteX9" fmla="*/ 3367989 w 4745175"/>
              <a:gd name="connsiteY9" fmla="*/ 1210621 h 1256079"/>
              <a:gd name="connsiteX10" fmla="*/ 2841517 w 4745175"/>
              <a:gd name="connsiteY10" fmla="*/ 1224476 h 1256079"/>
              <a:gd name="connsiteX11" fmla="*/ 2550571 w 4745175"/>
              <a:gd name="connsiteY11" fmla="*/ 1155203 h 1256079"/>
              <a:gd name="connsiteX12" fmla="*/ 2231916 w 4745175"/>
              <a:gd name="connsiteY12" fmla="*/ 1224475 h 1256079"/>
              <a:gd name="connsiteX13" fmla="*/ 1442208 w 4745175"/>
              <a:gd name="connsiteY13" fmla="*/ 1182911 h 1256079"/>
              <a:gd name="connsiteX14" fmla="*/ 208471 w 4745175"/>
              <a:gd name="connsiteY14" fmla="*/ 1256079 h 1256079"/>
              <a:gd name="connsiteX15" fmla="*/ 0 w 4745175"/>
              <a:gd name="connsiteY15" fmla="*/ 1047608 h 1256079"/>
              <a:gd name="connsiteX16" fmla="*/ 96982 w 4745175"/>
              <a:gd name="connsiteY16" fmla="*/ 296876 h 1256079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4419606 w 4745175"/>
              <a:gd name="connsiteY4" fmla="*/ 0 h 1250801"/>
              <a:gd name="connsiteX5" fmla="*/ 4738914 w 4745175"/>
              <a:gd name="connsiteY5" fmla="*/ 194616 h 1250801"/>
              <a:gd name="connsiteX6" fmla="*/ 4738913 w 4745175"/>
              <a:gd name="connsiteY6" fmla="*/ 1056185 h 1250801"/>
              <a:gd name="connsiteX7" fmla="*/ 4419606 w 4745175"/>
              <a:gd name="connsiteY7" fmla="*/ 1250801 h 1250801"/>
              <a:gd name="connsiteX8" fmla="*/ 3894463 w 4745175"/>
              <a:gd name="connsiteY8" fmla="*/ 1163780 h 1250801"/>
              <a:gd name="connsiteX9" fmla="*/ 3367989 w 4745175"/>
              <a:gd name="connsiteY9" fmla="*/ 1205343 h 1250801"/>
              <a:gd name="connsiteX10" fmla="*/ 2841517 w 4745175"/>
              <a:gd name="connsiteY10" fmla="*/ 1219198 h 1250801"/>
              <a:gd name="connsiteX11" fmla="*/ 2550571 w 4745175"/>
              <a:gd name="connsiteY11" fmla="*/ 1149925 h 1250801"/>
              <a:gd name="connsiteX12" fmla="*/ 2231916 w 4745175"/>
              <a:gd name="connsiteY12" fmla="*/ 1219197 h 1250801"/>
              <a:gd name="connsiteX13" fmla="*/ 1442208 w 4745175"/>
              <a:gd name="connsiteY13" fmla="*/ 1177633 h 1250801"/>
              <a:gd name="connsiteX14" fmla="*/ 208471 w 4745175"/>
              <a:gd name="connsiteY14" fmla="*/ 1250801 h 1250801"/>
              <a:gd name="connsiteX15" fmla="*/ 0 w 4745175"/>
              <a:gd name="connsiteY15" fmla="*/ 1042330 h 1250801"/>
              <a:gd name="connsiteX16" fmla="*/ 96982 w 4745175"/>
              <a:gd name="connsiteY16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3216909 w 4745175"/>
              <a:gd name="connsiteY4" fmla="*/ 26403 h 1250801"/>
              <a:gd name="connsiteX5" fmla="*/ 4419606 w 4745175"/>
              <a:gd name="connsiteY5" fmla="*/ 0 h 1250801"/>
              <a:gd name="connsiteX6" fmla="*/ 4738914 w 4745175"/>
              <a:gd name="connsiteY6" fmla="*/ 194616 h 1250801"/>
              <a:gd name="connsiteX7" fmla="*/ 4738913 w 4745175"/>
              <a:gd name="connsiteY7" fmla="*/ 1056185 h 1250801"/>
              <a:gd name="connsiteX8" fmla="*/ 4419606 w 4745175"/>
              <a:gd name="connsiteY8" fmla="*/ 1250801 h 1250801"/>
              <a:gd name="connsiteX9" fmla="*/ 3894463 w 4745175"/>
              <a:gd name="connsiteY9" fmla="*/ 1163780 h 1250801"/>
              <a:gd name="connsiteX10" fmla="*/ 3367989 w 4745175"/>
              <a:gd name="connsiteY10" fmla="*/ 1205343 h 1250801"/>
              <a:gd name="connsiteX11" fmla="*/ 2841517 w 4745175"/>
              <a:gd name="connsiteY11" fmla="*/ 1219198 h 1250801"/>
              <a:gd name="connsiteX12" fmla="*/ 2550571 w 4745175"/>
              <a:gd name="connsiteY12" fmla="*/ 1149925 h 1250801"/>
              <a:gd name="connsiteX13" fmla="*/ 2231916 w 4745175"/>
              <a:gd name="connsiteY13" fmla="*/ 1219197 h 1250801"/>
              <a:gd name="connsiteX14" fmla="*/ 1442208 w 4745175"/>
              <a:gd name="connsiteY14" fmla="*/ 1177633 h 1250801"/>
              <a:gd name="connsiteX15" fmla="*/ 208471 w 4745175"/>
              <a:gd name="connsiteY15" fmla="*/ 1250801 h 1250801"/>
              <a:gd name="connsiteX16" fmla="*/ 0 w 4745175"/>
              <a:gd name="connsiteY16" fmla="*/ 1042330 h 1250801"/>
              <a:gd name="connsiteX17" fmla="*/ 96982 w 4745175"/>
              <a:gd name="connsiteY17" fmla="*/ 291598 h 1250801"/>
              <a:gd name="connsiteX0" fmla="*/ 96982 w 4745175"/>
              <a:gd name="connsiteY0" fmla="*/ 292904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96982 w 4745175"/>
              <a:gd name="connsiteY17" fmla="*/ 292904 h 1252107"/>
              <a:gd name="connsiteX0" fmla="*/ 27709 w 4745175"/>
              <a:gd name="connsiteY0" fmla="*/ 486868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27709 w 4745175"/>
              <a:gd name="connsiteY0" fmla="*/ 486868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83127 w 4745175"/>
              <a:gd name="connsiteY0" fmla="*/ 694686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45175"/>
              <a:gd name="connsiteY0" fmla="*/ 694686 h 1252107"/>
              <a:gd name="connsiteX1" fmla="*/ 194616 w 4745175"/>
              <a:gd name="connsiteY1" fmla="*/ 1814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19606 w 4785446"/>
              <a:gd name="connsiteY5" fmla="*/ 1306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05751 w 4785446"/>
              <a:gd name="connsiteY5" fmla="*/ 70579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65673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83127 w 4785446"/>
              <a:gd name="connsiteY17" fmla="*/ 665673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85446" h="1223094">
                <a:moveTo>
                  <a:pt x="13855" y="596400"/>
                </a:moveTo>
                <a:cubicBezTo>
                  <a:pt x="13855" y="481265"/>
                  <a:pt x="79481" y="152402"/>
                  <a:pt x="194616" y="152402"/>
                </a:cubicBezTo>
                <a:cubicBezTo>
                  <a:pt x="421349" y="103585"/>
                  <a:pt x="1083195" y="40260"/>
                  <a:pt x="1512800" y="40260"/>
                </a:cubicBezTo>
                <a:cubicBezTo>
                  <a:pt x="1942405" y="40260"/>
                  <a:pt x="2418954" y="6927"/>
                  <a:pt x="2702972" y="0"/>
                </a:cubicBezTo>
                <a:lnTo>
                  <a:pt x="3327745" y="54114"/>
                </a:lnTo>
                <a:lnTo>
                  <a:pt x="4405751" y="41566"/>
                </a:lnTo>
                <a:cubicBezTo>
                  <a:pt x="4520886" y="41566"/>
                  <a:pt x="4780478" y="204174"/>
                  <a:pt x="4780478" y="319309"/>
                </a:cubicBezTo>
                <a:cubicBezTo>
                  <a:pt x="4817423" y="601880"/>
                  <a:pt x="4632695" y="704343"/>
                  <a:pt x="4738913" y="1028478"/>
                </a:cubicBezTo>
                <a:cubicBezTo>
                  <a:pt x="4738913" y="1143613"/>
                  <a:pt x="4534741" y="1223094"/>
                  <a:pt x="4419606" y="1223094"/>
                </a:cubicBezTo>
                <a:lnTo>
                  <a:pt x="3894463" y="1136073"/>
                </a:lnTo>
                <a:lnTo>
                  <a:pt x="3367989" y="1177636"/>
                </a:lnTo>
                <a:lnTo>
                  <a:pt x="2841517" y="1191491"/>
                </a:lnTo>
                <a:lnTo>
                  <a:pt x="2550571" y="1122218"/>
                </a:lnTo>
                <a:lnTo>
                  <a:pt x="2231916" y="1191490"/>
                </a:lnTo>
                <a:lnTo>
                  <a:pt x="1469917" y="1219199"/>
                </a:lnTo>
                <a:lnTo>
                  <a:pt x="208471" y="1223094"/>
                </a:lnTo>
                <a:cubicBezTo>
                  <a:pt x="93336" y="1223094"/>
                  <a:pt x="0" y="1129758"/>
                  <a:pt x="0" y="1014623"/>
                </a:cubicBezTo>
                <a:cubicBezTo>
                  <a:pt x="0" y="736670"/>
                  <a:pt x="13855" y="874353"/>
                  <a:pt x="13855" y="596400"/>
                </a:cubicBezTo>
                <a:close/>
              </a:path>
            </a:pathLst>
          </a:custGeom>
          <a:solidFill>
            <a:srgbClr val="00B050"/>
          </a:solidFill>
          <a:ln w="38100" cap="rnd" cmpd="sng">
            <a:noFill/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  <a:cs typeface="Ebrima" pitchFamily="2" charset="0"/>
            </a:endParaRPr>
          </a:p>
        </p:txBody>
      </p:sp>
      <p:sp>
        <p:nvSpPr>
          <p:cNvPr id="19" name="Isosceles Triangle 82"/>
          <p:cNvSpPr/>
          <p:nvPr userDrawn="1"/>
        </p:nvSpPr>
        <p:spPr>
          <a:xfrm>
            <a:off x="5476493" y="6223979"/>
            <a:ext cx="533394" cy="95249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90"/>
          <p:cNvSpPr/>
          <p:nvPr userDrawn="1"/>
        </p:nvSpPr>
        <p:spPr>
          <a:xfrm>
            <a:off x="6505191" y="6241358"/>
            <a:ext cx="533394" cy="95249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5"/>
          <p:cNvSpPr/>
          <p:nvPr userDrawn="1"/>
        </p:nvSpPr>
        <p:spPr>
          <a:xfrm>
            <a:off x="3796662" y="3933056"/>
            <a:ext cx="5308609" cy="1249317"/>
          </a:xfrm>
          <a:custGeom>
            <a:avLst/>
            <a:gdLst>
              <a:gd name="connsiteX0" fmla="*/ 0 w 5473301"/>
              <a:gd name="connsiteY0" fmla="*/ 246572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46572 w 5473301"/>
              <a:gd name="connsiteY6" fmla="*/ 1479403 h 1479403"/>
              <a:gd name="connsiteX7" fmla="*/ 0 w 5473301"/>
              <a:gd name="connsiteY7" fmla="*/ 1232831 h 1479403"/>
              <a:gd name="connsiteX8" fmla="*/ 0 w 5473301"/>
              <a:gd name="connsiteY8" fmla="*/ 246572 h 1479403"/>
              <a:gd name="connsiteX0" fmla="*/ 13855 w 5473301"/>
              <a:gd name="connsiteY0" fmla="*/ 329700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46572 w 5473301"/>
              <a:gd name="connsiteY6" fmla="*/ 1479403 h 1479403"/>
              <a:gd name="connsiteX7" fmla="*/ 0 w 5473301"/>
              <a:gd name="connsiteY7" fmla="*/ 1232831 h 1479403"/>
              <a:gd name="connsiteX8" fmla="*/ 13855 w 5473301"/>
              <a:gd name="connsiteY8" fmla="*/ 329700 h 1479403"/>
              <a:gd name="connsiteX0" fmla="*/ 13855 w 5473301"/>
              <a:gd name="connsiteY0" fmla="*/ 329700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46572 w 5473301"/>
              <a:gd name="connsiteY6" fmla="*/ 1479403 h 1479403"/>
              <a:gd name="connsiteX7" fmla="*/ 0 w 5473301"/>
              <a:gd name="connsiteY7" fmla="*/ 1232831 h 1479403"/>
              <a:gd name="connsiteX8" fmla="*/ 13855 w 5473301"/>
              <a:gd name="connsiteY8" fmla="*/ 329700 h 1479403"/>
              <a:gd name="connsiteX0" fmla="*/ 13855 w 5473301"/>
              <a:gd name="connsiteY0" fmla="*/ 329700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60427 w 5473301"/>
              <a:gd name="connsiteY6" fmla="*/ 1451694 h 1479403"/>
              <a:gd name="connsiteX7" fmla="*/ 0 w 5473301"/>
              <a:gd name="connsiteY7" fmla="*/ 1232831 h 1479403"/>
              <a:gd name="connsiteX8" fmla="*/ 13855 w 5473301"/>
              <a:gd name="connsiteY8" fmla="*/ 329700 h 1479403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2932122 w 5473301"/>
              <a:gd name="connsiteY6" fmla="*/ 1485900 h 1485900"/>
              <a:gd name="connsiteX7" fmla="*/ 260427 w 5473301"/>
              <a:gd name="connsiteY7" fmla="*/ 1451694 h 1485900"/>
              <a:gd name="connsiteX8" fmla="*/ 0 w 5473301"/>
              <a:gd name="connsiteY8" fmla="*/ 1232831 h 1485900"/>
              <a:gd name="connsiteX9" fmla="*/ 13855 w 5473301"/>
              <a:gd name="connsiteY9" fmla="*/ 329700 h 1485900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3181503 w 5473301"/>
              <a:gd name="connsiteY6" fmla="*/ 1485899 h 1485900"/>
              <a:gd name="connsiteX7" fmla="*/ 2932122 w 5473301"/>
              <a:gd name="connsiteY7" fmla="*/ 1485900 h 1485900"/>
              <a:gd name="connsiteX8" fmla="*/ 260427 w 5473301"/>
              <a:gd name="connsiteY8" fmla="*/ 1451694 h 1485900"/>
              <a:gd name="connsiteX9" fmla="*/ 0 w 5473301"/>
              <a:gd name="connsiteY9" fmla="*/ 1232831 h 1485900"/>
              <a:gd name="connsiteX10" fmla="*/ 13855 w 5473301"/>
              <a:gd name="connsiteY10" fmla="*/ 329700 h 1485900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3375467 w 5473301"/>
              <a:gd name="connsiteY6" fmla="*/ 1485899 h 1485900"/>
              <a:gd name="connsiteX7" fmla="*/ 3181503 w 5473301"/>
              <a:gd name="connsiteY7" fmla="*/ 1485899 h 1485900"/>
              <a:gd name="connsiteX8" fmla="*/ 2932122 w 5473301"/>
              <a:gd name="connsiteY8" fmla="*/ 1485900 h 1485900"/>
              <a:gd name="connsiteX9" fmla="*/ 260427 w 5473301"/>
              <a:gd name="connsiteY9" fmla="*/ 1451694 h 1485900"/>
              <a:gd name="connsiteX10" fmla="*/ 0 w 5473301"/>
              <a:gd name="connsiteY10" fmla="*/ 1232831 h 1485900"/>
              <a:gd name="connsiteX11" fmla="*/ 13855 w 5473301"/>
              <a:gd name="connsiteY11" fmla="*/ 329700 h 1485900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3375467 w 5473301"/>
              <a:gd name="connsiteY6" fmla="*/ 1485899 h 1485900"/>
              <a:gd name="connsiteX7" fmla="*/ 3167648 w 5473301"/>
              <a:gd name="connsiteY7" fmla="*/ 1430481 h 1485900"/>
              <a:gd name="connsiteX8" fmla="*/ 2932122 w 5473301"/>
              <a:gd name="connsiteY8" fmla="*/ 1485900 h 1485900"/>
              <a:gd name="connsiteX9" fmla="*/ 260427 w 5473301"/>
              <a:gd name="connsiteY9" fmla="*/ 1451694 h 1485900"/>
              <a:gd name="connsiteX10" fmla="*/ 0 w 5473301"/>
              <a:gd name="connsiteY10" fmla="*/ 1232831 h 1485900"/>
              <a:gd name="connsiteX11" fmla="*/ 13855 w 5473301"/>
              <a:gd name="connsiteY11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5226729 w 5514864"/>
              <a:gd name="connsiteY2" fmla="*/ 0 h 1485900"/>
              <a:gd name="connsiteX3" fmla="*/ 5473301 w 5514864"/>
              <a:gd name="connsiteY3" fmla="*/ 246572 h 1485900"/>
              <a:gd name="connsiteX4" fmla="*/ 5514864 w 5514864"/>
              <a:gd name="connsiteY4" fmla="*/ 1232831 h 1485900"/>
              <a:gd name="connsiteX5" fmla="*/ 5226729 w 5514864"/>
              <a:gd name="connsiteY5" fmla="*/ 1479403 h 1485900"/>
              <a:gd name="connsiteX6" fmla="*/ 3375467 w 5514864"/>
              <a:gd name="connsiteY6" fmla="*/ 1485899 h 1485900"/>
              <a:gd name="connsiteX7" fmla="*/ 3167648 w 5514864"/>
              <a:gd name="connsiteY7" fmla="*/ 1430481 h 1485900"/>
              <a:gd name="connsiteX8" fmla="*/ 2932122 w 5514864"/>
              <a:gd name="connsiteY8" fmla="*/ 1485900 h 1485900"/>
              <a:gd name="connsiteX9" fmla="*/ 260427 w 5514864"/>
              <a:gd name="connsiteY9" fmla="*/ 1451694 h 1485900"/>
              <a:gd name="connsiteX10" fmla="*/ 0 w 5514864"/>
              <a:gd name="connsiteY10" fmla="*/ 1232831 h 1485900"/>
              <a:gd name="connsiteX11" fmla="*/ 13855 w 5514864"/>
              <a:gd name="connsiteY11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5226729 w 5514864"/>
              <a:gd name="connsiteY2" fmla="*/ 0 h 1485900"/>
              <a:gd name="connsiteX3" fmla="*/ 5501010 w 5514864"/>
              <a:gd name="connsiteY3" fmla="*/ 301990 h 1485900"/>
              <a:gd name="connsiteX4" fmla="*/ 5514864 w 5514864"/>
              <a:gd name="connsiteY4" fmla="*/ 1232831 h 1485900"/>
              <a:gd name="connsiteX5" fmla="*/ 5226729 w 5514864"/>
              <a:gd name="connsiteY5" fmla="*/ 1479403 h 1485900"/>
              <a:gd name="connsiteX6" fmla="*/ 3375467 w 5514864"/>
              <a:gd name="connsiteY6" fmla="*/ 1485899 h 1485900"/>
              <a:gd name="connsiteX7" fmla="*/ 3167648 w 5514864"/>
              <a:gd name="connsiteY7" fmla="*/ 1430481 h 1485900"/>
              <a:gd name="connsiteX8" fmla="*/ 2932122 w 5514864"/>
              <a:gd name="connsiteY8" fmla="*/ 1485900 h 1485900"/>
              <a:gd name="connsiteX9" fmla="*/ 260427 w 5514864"/>
              <a:gd name="connsiteY9" fmla="*/ 1451694 h 1485900"/>
              <a:gd name="connsiteX10" fmla="*/ 0 w 5514864"/>
              <a:gd name="connsiteY10" fmla="*/ 1232831 h 1485900"/>
              <a:gd name="connsiteX11" fmla="*/ 13855 w 5514864"/>
              <a:gd name="connsiteY11" fmla="*/ 329700 h 1485900"/>
              <a:gd name="connsiteX0" fmla="*/ 13855 w 5514864"/>
              <a:gd name="connsiteY0" fmla="*/ 340092 h 1496292"/>
              <a:gd name="connsiteX1" fmla="*/ 246572 w 5514864"/>
              <a:gd name="connsiteY1" fmla="*/ 10392 h 1496292"/>
              <a:gd name="connsiteX2" fmla="*/ 3929648 w 5514864"/>
              <a:gd name="connsiteY2" fmla="*/ 0 h 1496292"/>
              <a:gd name="connsiteX3" fmla="*/ 5226729 w 5514864"/>
              <a:gd name="connsiteY3" fmla="*/ 10392 h 1496292"/>
              <a:gd name="connsiteX4" fmla="*/ 5501010 w 5514864"/>
              <a:gd name="connsiteY4" fmla="*/ 312382 h 1496292"/>
              <a:gd name="connsiteX5" fmla="*/ 5514864 w 5514864"/>
              <a:gd name="connsiteY5" fmla="*/ 1243223 h 1496292"/>
              <a:gd name="connsiteX6" fmla="*/ 5226729 w 5514864"/>
              <a:gd name="connsiteY6" fmla="*/ 1489795 h 1496292"/>
              <a:gd name="connsiteX7" fmla="*/ 3375467 w 5514864"/>
              <a:gd name="connsiteY7" fmla="*/ 1496291 h 1496292"/>
              <a:gd name="connsiteX8" fmla="*/ 3167648 w 5514864"/>
              <a:gd name="connsiteY8" fmla="*/ 1440873 h 1496292"/>
              <a:gd name="connsiteX9" fmla="*/ 2932122 w 5514864"/>
              <a:gd name="connsiteY9" fmla="*/ 1496292 h 1496292"/>
              <a:gd name="connsiteX10" fmla="*/ 260427 w 5514864"/>
              <a:gd name="connsiteY10" fmla="*/ 1462086 h 1496292"/>
              <a:gd name="connsiteX11" fmla="*/ 0 w 5514864"/>
              <a:gd name="connsiteY11" fmla="*/ 1243223 h 1496292"/>
              <a:gd name="connsiteX12" fmla="*/ 13855 w 5514864"/>
              <a:gd name="connsiteY12" fmla="*/ 340092 h 1496292"/>
              <a:gd name="connsiteX0" fmla="*/ 13855 w 5514864"/>
              <a:gd name="connsiteY0" fmla="*/ 395511 h 1551711"/>
              <a:gd name="connsiteX1" fmla="*/ 246572 w 5514864"/>
              <a:gd name="connsiteY1" fmla="*/ 65811 h 1551711"/>
              <a:gd name="connsiteX2" fmla="*/ 3901939 w 5514864"/>
              <a:gd name="connsiteY2" fmla="*/ 0 h 1551711"/>
              <a:gd name="connsiteX3" fmla="*/ 5226729 w 5514864"/>
              <a:gd name="connsiteY3" fmla="*/ 65811 h 1551711"/>
              <a:gd name="connsiteX4" fmla="*/ 5501010 w 5514864"/>
              <a:gd name="connsiteY4" fmla="*/ 367801 h 1551711"/>
              <a:gd name="connsiteX5" fmla="*/ 5514864 w 5514864"/>
              <a:gd name="connsiteY5" fmla="*/ 1298642 h 1551711"/>
              <a:gd name="connsiteX6" fmla="*/ 5226729 w 5514864"/>
              <a:gd name="connsiteY6" fmla="*/ 1545214 h 1551711"/>
              <a:gd name="connsiteX7" fmla="*/ 3375467 w 5514864"/>
              <a:gd name="connsiteY7" fmla="*/ 1551710 h 1551711"/>
              <a:gd name="connsiteX8" fmla="*/ 3167648 w 5514864"/>
              <a:gd name="connsiteY8" fmla="*/ 1496292 h 1551711"/>
              <a:gd name="connsiteX9" fmla="*/ 2932122 w 5514864"/>
              <a:gd name="connsiteY9" fmla="*/ 1551711 h 1551711"/>
              <a:gd name="connsiteX10" fmla="*/ 260427 w 5514864"/>
              <a:gd name="connsiteY10" fmla="*/ 1517505 h 1551711"/>
              <a:gd name="connsiteX11" fmla="*/ 0 w 5514864"/>
              <a:gd name="connsiteY11" fmla="*/ 1298642 h 1551711"/>
              <a:gd name="connsiteX12" fmla="*/ 13855 w 5514864"/>
              <a:gd name="connsiteY12" fmla="*/ 395511 h 1551711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3901939 w 5514864"/>
              <a:gd name="connsiteY2" fmla="*/ 17317 h 1485900"/>
              <a:gd name="connsiteX3" fmla="*/ 5226729 w 5514864"/>
              <a:gd name="connsiteY3" fmla="*/ 0 h 1485900"/>
              <a:gd name="connsiteX4" fmla="*/ 5501010 w 5514864"/>
              <a:gd name="connsiteY4" fmla="*/ 301990 h 1485900"/>
              <a:gd name="connsiteX5" fmla="*/ 5514864 w 5514864"/>
              <a:gd name="connsiteY5" fmla="*/ 1232831 h 1485900"/>
              <a:gd name="connsiteX6" fmla="*/ 5226729 w 5514864"/>
              <a:gd name="connsiteY6" fmla="*/ 1479403 h 1485900"/>
              <a:gd name="connsiteX7" fmla="*/ 3375467 w 5514864"/>
              <a:gd name="connsiteY7" fmla="*/ 1485899 h 1485900"/>
              <a:gd name="connsiteX8" fmla="*/ 3167648 w 5514864"/>
              <a:gd name="connsiteY8" fmla="*/ 1430481 h 1485900"/>
              <a:gd name="connsiteX9" fmla="*/ 2932122 w 5514864"/>
              <a:gd name="connsiteY9" fmla="*/ 1485900 h 1485900"/>
              <a:gd name="connsiteX10" fmla="*/ 260427 w 5514864"/>
              <a:gd name="connsiteY10" fmla="*/ 1451694 h 1485900"/>
              <a:gd name="connsiteX11" fmla="*/ 0 w 5514864"/>
              <a:gd name="connsiteY11" fmla="*/ 1232831 h 1485900"/>
              <a:gd name="connsiteX12" fmla="*/ 13855 w 5514864"/>
              <a:gd name="connsiteY12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3901939 w 5514864"/>
              <a:gd name="connsiteY2" fmla="*/ 17317 h 1485900"/>
              <a:gd name="connsiteX3" fmla="*/ 5226729 w 5514864"/>
              <a:gd name="connsiteY3" fmla="*/ 0 h 1485900"/>
              <a:gd name="connsiteX4" fmla="*/ 5501010 w 5514864"/>
              <a:gd name="connsiteY4" fmla="*/ 301990 h 1485900"/>
              <a:gd name="connsiteX5" fmla="*/ 5495212 w 5514864"/>
              <a:gd name="connsiteY5" fmla="*/ 807026 h 1485900"/>
              <a:gd name="connsiteX6" fmla="*/ 5514864 w 5514864"/>
              <a:gd name="connsiteY6" fmla="*/ 1232831 h 1485900"/>
              <a:gd name="connsiteX7" fmla="*/ 5226729 w 5514864"/>
              <a:gd name="connsiteY7" fmla="*/ 1479403 h 1485900"/>
              <a:gd name="connsiteX8" fmla="*/ 3375467 w 5514864"/>
              <a:gd name="connsiteY8" fmla="*/ 1485899 h 1485900"/>
              <a:gd name="connsiteX9" fmla="*/ 3167648 w 5514864"/>
              <a:gd name="connsiteY9" fmla="*/ 1430481 h 1485900"/>
              <a:gd name="connsiteX10" fmla="*/ 2932122 w 5514864"/>
              <a:gd name="connsiteY10" fmla="*/ 1485900 h 1485900"/>
              <a:gd name="connsiteX11" fmla="*/ 260427 w 5514864"/>
              <a:gd name="connsiteY11" fmla="*/ 1451694 h 1485900"/>
              <a:gd name="connsiteX12" fmla="*/ 0 w 5514864"/>
              <a:gd name="connsiteY12" fmla="*/ 1232831 h 1485900"/>
              <a:gd name="connsiteX13" fmla="*/ 13855 w 5514864"/>
              <a:gd name="connsiteY13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3901939 w 5514864"/>
              <a:gd name="connsiteY2" fmla="*/ 17317 h 1485900"/>
              <a:gd name="connsiteX3" fmla="*/ 5226729 w 5514864"/>
              <a:gd name="connsiteY3" fmla="*/ 0 h 1485900"/>
              <a:gd name="connsiteX4" fmla="*/ 5501010 w 5514864"/>
              <a:gd name="connsiteY4" fmla="*/ 301990 h 1485900"/>
              <a:gd name="connsiteX5" fmla="*/ 5453649 w 5514864"/>
              <a:gd name="connsiteY5" fmla="*/ 862444 h 1485900"/>
              <a:gd name="connsiteX6" fmla="*/ 5514864 w 5514864"/>
              <a:gd name="connsiteY6" fmla="*/ 1232831 h 1485900"/>
              <a:gd name="connsiteX7" fmla="*/ 5226729 w 5514864"/>
              <a:gd name="connsiteY7" fmla="*/ 1479403 h 1485900"/>
              <a:gd name="connsiteX8" fmla="*/ 3375467 w 5514864"/>
              <a:gd name="connsiteY8" fmla="*/ 1485899 h 1485900"/>
              <a:gd name="connsiteX9" fmla="*/ 3167648 w 5514864"/>
              <a:gd name="connsiteY9" fmla="*/ 1430481 h 1485900"/>
              <a:gd name="connsiteX10" fmla="*/ 2932122 w 5514864"/>
              <a:gd name="connsiteY10" fmla="*/ 1485900 h 1485900"/>
              <a:gd name="connsiteX11" fmla="*/ 260427 w 5514864"/>
              <a:gd name="connsiteY11" fmla="*/ 1451694 h 1485900"/>
              <a:gd name="connsiteX12" fmla="*/ 0 w 5514864"/>
              <a:gd name="connsiteY12" fmla="*/ 1232831 h 1485900"/>
              <a:gd name="connsiteX13" fmla="*/ 13855 w 5514864"/>
              <a:gd name="connsiteY13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2308666 w 5514864"/>
              <a:gd name="connsiteY2" fmla="*/ 3462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329700 h 1485900"/>
              <a:gd name="connsiteX0" fmla="*/ 13855 w 5514864"/>
              <a:gd name="connsiteY0" fmla="*/ 440537 h 1485900"/>
              <a:gd name="connsiteX1" fmla="*/ 246572 w 5514864"/>
              <a:gd name="connsiteY1" fmla="*/ 0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440537 h 1485900"/>
              <a:gd name="connsiteX0" fmla="*/ 13855 w 5514864"/>
              <a:gd name="connsiteY0" fmla="*/ 440537 h 1485900"/>
              <a:gd name="connsiteX1" fmla="*/ 205008 w 5514864"/>
              <a:gd name="connsiteY1" fmla="*/ 41563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440537 h 1485900"/>
              <a:gd name="connsiteX0" fmla="*/ 13855 w 5514864"/>
              <a:gd name="connsiteY0" fmla="*/ 440537 h 1485900"/>
              <a:gd name="connsiteX1" fmla="*/ 205008 w 5514864"/>
              <a:gd name="connsiteY1" fmla="*/ 41563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440537 h 1485900"/>
              <a:gd name="connsiteX0" fmla="*/ 27710 w 5514864"/>
              <a:gd name="connsiteY0" fmla="*/ 551373 h 1485900"/>
              <a:gd name="connsiteX1" fmla="*/ 205008 w 5514864"/>
              <a:gd name="connsiteY1" fmla="*/ 41563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27710 w 5514864"/>
              <a:gd name="connsiteY14" fmla="*/ 551373 h 1485900"/>
              <a:gd name="connsiteX0" fmla="*/ 27710 w 5514864"/>
              <a:gd name="connsiteY0" fmla="*/ 551373 h 1485900"/>
              <a:gd name="connsiteX1" fmla="*/ 218863 w 5514864"/>
              <a:gd name="connsiteY1" fmla="*/ 124691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27710 w 5514864"/>
              <a:gd name="connsiteY14" fmla="*/ 551373 h 1485900"/>
              <a:gd name="connsiteX0" fmla="*/ 27710 w 5514864"/>
              <a:gd name="connsiteY0" fmla="*/ 534056 h 1468583"/>
              <a:gd name="connsiteX1" fmla="*/ 218863 w 5514864"/>
              <a:gd name="connsiteY1" fmla="*/ 107374 h 1468583"/>
              <a:gd name="connsiteX2" fmla="*/ 2350230 w 5514864"/>
              <a:gd name="connsiteY2" fmla="*/ 27709 h 1468583"/>
              <a:gd name="connsiteX3" fmla="*/ 3901939 w 5514864"/>
              <a:gd name="connsiteY3" fmla="*/ 0 h 1468583"/>
              <a:gd name="connsiteX4" fmla="*/ 5268293 w 5514864"/>
              <a:gd name="connsiteY4" fmla="*/ 38101 h 1468583"/>
              <a:gd name="connsiteX5" fmla="*/ 5501010 w 5514864"/>
              <a:gd name="connsiteY5" fmla="*/ 284673 h 1468583"/>
              <a:gd name="connsiteX6" fmla="*/ 5453649 w 5514864"/>
              <a:gd name="connsiteY6" fmla="*/ 845127 h 1468583"/>
              <a:gd name="connsiteX7" fmla="*/ 5514864 w 5514864"/>
              <a:gd name="connsiteY7" fmla="*/ 1215514 h 1468583"/>
              <a:gd name="connsiteX8" fmla="*/ 5226729 w 5514864"/>
              <a:gd name="connsiteY8" fmla="*/ 1462086 h 1468583"/>
              <a:gd name="connsiteX9" fmla="*/ 3375467 w 5514864"/>
              <a:gd name="connsiteY9" fmla="*/ 1468582 h 1468583"/>
              <a:gd name="connsiteX10" fmla="*/ 3167648 w 5514864"/>
              <a:gd name="connsiteY10" fmla="*/ 1413164 h 1468583"/>
              <a:gd name="connsiteX11" fmla="*/ 2932122 w 5514864"/>
              <a:gd name="connsiteY11" fmla="*/ 1468583 h 1468583"/>
              <a:gd name="connsiteX12" fmla="*/ 260427 w 5514864"/>
              <a:gd name="connsiteY12" fmla="*/ 1434377 h 1468583"/>
              <a:gd name="connsiteX13" fmla="*/ 0 w 5514864"/>
              <a:gd name="connsiteY13" fmla="*/ 1215514 h 1468583"/>
              <a:gd name="connsiteX14" fmla="*/ 27710 w 5514864"/>
              <a:gd name="connsiteY14" fmla="*/ 534056 h 1468583"/>
              <a:gd name="connsiteX0" fmla="*/ 27710 w 5514864"/>
              <a:gd name="connsiteY0" fmla="*/ 534056 h 1468583"/>
              <a:gd name="connsiteX1" fmla="*/ 218863 w 5514864"/>
              <a:gd name="connsiteY1" fmla="*/ 107374 h 1468583"/>
              <a:gd name="connsiteX2" fmla="*/ 2350230 w 5514864"/>
              <a:gd name="connsiteY2" fmla="*/ 27709 h 1468583"/>
              <a:gd name="connsiteX3" fmla="*/ 3901939 w 5514864"/>
              <a:gd name="connsiteY3" fmla="*/ 0 h 1468583"/>
              <a:gd name="connsiteX4" fmla="*/ 5268293 w 5514864"/>
              <a:gd name="connsiteY4" fmla="*/ 38101 h 1468583"/>
              <a:gd name="connsiteX5" fmla="*/ 5453648 w 5514864"/>
              <a:gd name="connsiteY5" fmla="*/ 346363 h 1468583"/>
              <a:gd name="connsiteX6" fmla="*/ 5501010 w 5514864"/>
              <a:gd name="connsiteY6" fmla="*/ 284673 h 1468583"/>
              <a:gd name="connsiteX7" fmla="*/ 5453649 w 5514864"/>
              <a:gd name="connsiteY7" fmla="*/ 845127 h 1468583"/>
              <a:gd name="connsiteX8" fmla="*/ 5514864 w 5514864"/>
              <a:gd name="connsiteY8" fmla="*/ 1215514 h 1468583"/>
              <a:gd name="connsiteX9" fmla="*/ 5226729 w 5514864"/>
              <a:gd name="connsiteY9" fmla="*/ 1462086 h 1468583"/>
              <a:gd name="connsiteX10" fmla="*/ 3375467 w 5514864"/>
              <a:gd name="connsiteY10" fmla="*/ 1468582 h 1468583"/>
              <a:gd name="connsiteX11" fmla="*/ 3167648 w 5514864"/>
              <a:gd name="connsiteY11" fmla="*/ 1413164 h 1468583"/>
              <a:gd name="connsiteX12" fmla="*/ 2932122 w 5514864"/>
              <a:gd name="connsiteY12" fmla="*/ 1468583 h 1468583"/>
              <a:gd name="connsiteX13" fmla="*/ 260427 w 5514864"/>
              <a:gd name="connsiteY13" fmla="*/ 1434377 h 1468583"/>
              <a:gd name="connsiteX14" fmla="*/ 0 w 5514864"/>
              <a:gd name="connsiteY14" fmla="*/ 1215514 h 1468583"/>
              <a:gd name="connsiteX15" fmla="*/ 27710 w 5514864"/>
              <a:gd name="connsiteY15" fmla="*/ 534056 h 1468583"/>
              <a:gd name="connsiteX0" fmla="*/ 27710 w 5514864"/>
              <a:gd name="connsiteY0" fmla="*/ 547935 h 1482462"/>
              <a:gd name="connsiteX1" fmla="*/ 218863 w 5514864"/>
              <a:gd name="connsiteY1" fmla="*/ 121253 h 1482462"/>
              <a:gd name="connsiteX2" fmla="*/ 2419502 w 5514864"/>
              <a:gd name="connsiteY2" fmla="*/ 24 h 1482462"/>
              <a:gd name="connsiteX3" fmla="*/ 3901939 w 5514864"/>
              <a:gd name="connsiteY3" fmla="*/ 13879 h 1482462"/>
              <a:gd name="connsiteX4" fmla="*/ 5268293 w 5514864"/>
              <a:gd name="connsiteY4" fmla="*/ 51980 h 1482462"/>
              <a:gd name="connsiteX5" fmla="*/ 5453648 w 5514864"/>
              <a:gd name="connsiteY5" fmla="*/ 360242 h 1482462"/>
              <a:gd name="connsiteX6" fmla="*/ 5501010 w 5514864"/>
              <a:gd name="connsiteY6" fmla="*/ 298552 h 1482462"/>
              <a:gd name="connsiteX7" fmla="*/ 5453649 w 5514864"/>
              <a:gd name="connsiteY7" fmla="*/ 859006 h 1482462"/>
              <a:gd name="connsiteX8" fmla="*/ 5514864 w 5514864"/>
              <a:gd name="connsiteY8" fmla="*/ 1229393 h 1482462"/>
              <a:gd name="connsiteX9" fmla="*/ 5226729 w 5514864"/>
              <a:gd name="connsiteY9" fmla="*/ 1475965 h 1482462"/>
              <a:gd name="connsiteX10" fmla="*/ 3375467 w 5514864"/>
              <a:gd name="connsiteY10" fmla="*/ 1482461 h 1482462"/>
              <a:gd name="connsiteX11" fmla="*/ 3167648 w 5514864"/>
              <a:gd name="connsiteY11" fmla="*/ 1427043 h 1482462"/>
              <a:gd name="connsiteX12" fmla="*/ 2932122 w 5514864"/>
              <a:gd name="connsiteY12" fmla="*/ 1482462 h 1482462"/>
              <a:gd name="connsiteX13" fmla="*/ 260427 w 5514864"/>
              <a:gd name="connsiteY13" fmla="*/ 1448256 h 1482462"/>
              <a:gd name="connsiteX14" fmla="*/ 0 w 5514864"/>
              <a:gd name="connsiteY14" fmla="*/ 1229393 h 1482462"/>
              <a:gd name="connsiteX15" fmla="*/ 27710 w 5514864"/>
              <a:gd name="connsiteY15" fmla="*/ 547935 h 1482462"/>
              <a:gd name="connsiteX0" fmla="*/ 27710 w 5514864"/>
              <a:gd name="connsiteY0" fmla="*/ 547935 h 1482462"/>
              <a:gd name="connsiteX1" fmla="*/ 218863 w 5514864"/>
              <a:gd name="connsiteY1" fmla="*/ 121253 h 1482462"/>
              <a:gd name="connsiteX2" fmla="*/ 2419502 w 5514864"/>
              <a:gd name="connsiteY2" fmla="*/ 24 h 1482462"/>
              <a:gd name="connsiteX3" fmla="*/ 3901939 w 5514864"/>
              <a:gd name="connsiteY3" fmla="*/ 13879 h 1482462"/>
              <a:gd name="connsiteX4" fmla="*/ 5268293 w 5514864"/>
              <a:gd name="connsiteY4" fmla="*/ 51980 h 1482462"/>
              <a:gd name="connsiteX5" fmla="*/ 5453648 w 5514864"/>
              <a:gd name="connsiteY5" fmla="*/ 360242 h 1482462"/>
              <a:gd name="connsiteX6" fmla="*/ 5459446 w 5514864"/>
              <a:gd name="connsiteY6" fmla="*/ 575643 h 1482462"/>
              <a:gd name="connsiteX7" fmla="*/ 5453649 w 5514864"/>
              <a:gd name="connsiteY7" fmla="*/ 859006 h 1482462"/>
              <a:gd name="connsiteX8" fmla="*/ 5514864 w 5514864"/>
              <a:gd name="connsiteY8" fmla="*/ 1229393 h 1482462"/>
              <a:gd name="connsiteX9" fmla="*/ 5226729 w 5514864"/>
              <a:gd name="connsiteY9" fmla="*/ 1475965 h 1482462"/>
              <a:gd name="connsiteX10" fmla="*/ 3375467 w 5514864"/>
              <a:gd name="connsiteY10" fmla="*/ 1482461 h 1482462"/>
              <a:gd name="connsiteX11" fmla="*/ 3167648 w 5514864"/>
              <a:gd name="connsiteY11" fmla="*/ 1427043 h 1482462"/>
              <a:gd name="connsiteX12" fmla="*/ 2932122 w 5514864"/>
              <a:gd name="connsiteY12" fmla="*/ 1482462 h 1482462"/>
              <a:gd name="connsiteX13" fmla="*/ 260427 w 5514864"/>
              <a:gd name="connsiteY13" fmla="*/ 1448256 h 1482462"/>
              <a:gd name="connsiteX14" fmla="*/ 0 w 5514864"/>
              <a:gd name="connsiteY14" fmla="*/ 1229393 h 1482462"/>
              <a:gd name="connsiteX15" fmla="*/ 27710 w 5514864"/>
              <a:gd name="connsiteY15" fmla="*/ 547935 h 1482462"/>
              <a:gd name="connsiteX0" fmla="*/ 27710 w 5514864"/>
              <a:gd name="connsiteY0" fmla="*/ 547935 h 1482462"/>
              <a:gd name="connsiteX1" fmla="*/ 132033 w 5514864"/>
              <a:gd name="connsiteY1" fmla="*/ 121253 h 1482462"/>
              <a:gd name="connsiteX2" fmla="*/ 2419502 w 5514864"/>
              <a:gd name="connsiteY2" fmla="*/ 24 h 1482462"/>
              <a:gd name="connsiteX3" fmla="*/ 3901939 w 5514864"/>
              <a:gd name="connsiteY3" fmla="*/ 13879 h 1482462"/>
              <a:gd name="connsiteX4" fmla="*/ 5268293 w 5514864"/>
              <a:gd name="connsiteY4" fmla="*/ 51980 h 1482462"/>
              <a:gd name="connsiteX5" fmla="*/ 5453648 w 5514864"/>
              <a:gd name="connsiteY5" fmla="*/ 360242 h 1482462"/>
              <a:gd name="connsiteX6" fmla="*/ 5459446 w 5514864"/>
              <a:gd name="connsiteY6" fmla="*/ 575643 h 1482462"/>
              <a:gd name="connsiteX7" fmla="*/ 5453649 w 5514864"/>
              <a:gd name="connsiteY7" fmla="*/ 859006 h 1482462"/>
              <a:gd name="connsiteX8" fmla="*/ 5514864 w 5514864"/>
              <a:gd name="connsiteY8" fmla="*/ 1229393 h 1482462"/>
              <a:gd name="connsiteX9" fmla="*/ 5226729 w 5514864"/>
              <a:gd name="connsiteY9" fmla="*/ 1475965 h 1482462"/>
              <a:gd name="connsiteX10" fmla="*/ 3375467 w 5514864"/>
              <a:gd name="connsiteY10" fmla="*/ 1482461 h 1482462"/>
              <a:gd name="connsiteX11" fmla="*/ 3167648 w 5514864"/>
              <a:gd name="connsiteY11" fmla="*/ 1427043 h 1482462"/>
              <a:gd name="connsiteX12" fmla="*/ 2932122 w 5514864"/>
              <a:gd name="connsiteY12" fmla="*/ 1482462 h 1482462"/>
              <a:gd name="connsiteX13" fmla="*/ 260427 w 5514864"/>
              <a:gd name="connsiteY13" fmla="*/ 1448256 h 1482462"/>
              <a:gd name="connsiteX14" fmla="*/ 0 w 5514864"/>
              <a:gd name="connsiteY14" fmla="*/ 1229393 h 1482462"/>
              <a:gd name="connsiteX15" fmla="*/ 27710 w 5514864"/>
              <a:gd name="connsiteY15" fmla="*/ 547935 h 1482462"/>
              <a:gd name="connsiteX0" fmla="*/ 0 w 5545041"/>
              <a:gd name="connsiteY0" fmla="*/ 611667 h 1482462"/>
              <a:gd name="connsiteX1" fmla="*/ 162210 w 5545041"/>
              <a:gd name="connsiteY1" fmla="*/ 121253 h 1482462"/>
              <a:gd name="connsiteX2" fmla="*/ 2449679 w 5545041"/>
              <a:gd name="connsiteY2" fmla="*/ 24 h 1482462"/>
              <a:gd name="connsiteX3" fmla="*/ 3932116 w 5545041"/>
              <a:gd name="connsiteY3" fmla="*/ 13879 h 1482462"/>
              <a:gd name="connsiteX4" fmla="*/ 5298470 w 5545041"/>
              <a:gd name="connsiteY4" fmla="*/ 51980 h 1482462"/>
              <a:gd name="connsiteX5" fmla="*/ 5483825 w 5545041"/>
              <a:gd name="connsiteY5" fmla="*/ 360242 h 1482462"/>
              <a:gd name="connsiteX6" fmla="*/ 5489623 w 5545041"/>
              <a:gd name="connsiteY6" fmla="*/ 575643 h 1482462"/>
              <a:gd name="connsiteX7" fmla="*/ 5483826 w 5545041"/>
              <a:gd name="connsiteY7" fmla="*/ 859006 h 1482462"/>
              <a:gd name="connsiteX8" fmla="*/ 5545041 w 5545041"/>
              <a:gd name="connsiteY8" fmla="*/ 1229393 h 1482462"/>
              <a:gd name="connsiteX9" fmla="*/ 5256906 w 5545041"/>
              <a:gd name="connsiteY9" fmla="*/ 1475965 h 1482462"/>
              <a:gd name="connsiteX10" fmla="*/ 3405644 w 5545041"/>
              <a:gd name="connsiteY10" fmla="*/ 1482461 h 1482462"/>
              <a:gd name="connsiteX11" fmla="*/ 3197825 w 5545041"/>
              <a:gd name="connsiteY11" fmla="*/ 1427043 h 1482462"/>
              <a:gd name="connsiteX12" fmla="*/ 2962299 w 5545041"/>
              <a:gd name="connsiteY12" fmla="*/ 1482462 h 1482462"/>
              <a:gd name="connsiteX13" fmla="*/ 290604 w 5545041"/>
              <a:gd name="connsiteY13" fmla="*/ 1448256 h 1482462"/>
              <a:gd name="connsiteX14" fmla="*/ 30177 w 5545041"/>
              <a:gd name="connsiteY14" fmla="*/ 1229393 h 1482462"/>
              <a:gd name="connsiteX15" fmla="*/ 0 w 5545041"/>
              <a:gd name="connsiteY15" fmla="*/ 611667 h 1482462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489623 w 5545041"/>
              <a:gd name="connsiteY6" fmla="*/ 561764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256906 w 5545041"/>
              <a:gd name="connsiteY9" fmla="*/ 1462086 h 1468583"/>
              <a:gd name="connsiteX10" fmla="*/ 3405644 w 5545041"/>
              <a:gd name="connsiteY10" fmla="*/ 1468582 h 1468583"/>
              <a:gd name="connsiteX11" fmla="*/ 3197825 w 5545041"/>
              <a:gd name="connsiteY11" fmla="*/ 1413164 h 1468583"/>
              <a:gd name="connsiteX12" fmla="*/ 2962299 w 5545041"/>
              <a:gd name="connsiteY12" fmla="*/ 1468583 h 1468583"/>
              <a:gd name="connsiteX13" fmla="*/ 290604 w 5545041"/>
              <a:gd name="connsiteY13" fmla="*/ 1434377 h 1468583"/>
              <a:gd name="connsiteX14" fmla="*/ 30177 w 5545041"/>
              <a:gd name="connsiteY14" fmla="*/ 1215514 h 1468583"/>
              <a:gd name="connsiteX15" fmla="*/ 0 w 5545041"/>
              <a:gd name="connsiteY15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256906 w 5545041"/>
              <a:gd name="connsiteY9" fmla="*/ 1462086 h 1468583"/>
              <a:gd name="connsiteX10" fmla="*/ 3405644 w 5545041"/>
              <a:gd name="connsiteY10" fmla="*/ 1468582 h 1468583"/>
              <a:gd name="connsiteX11" fmla="*/ 3197825 w 5545041"/>
              <a:gd name="connsiteY11" fmla="*/ 1413164 h 1468583"/>
              <a:gd name="connsiteX12" fmla="*/ 2962299 w 5545041"/>
              <a:gd name="connsiteY12" fmla="*/ 1468583 h 1468583"/>
              <a:gd name="connsiteX13" fmla="*/ 290604 w 5545041"/>
              <a:gd name="connsiteY13" fmla="*/ 1434377 h 1468583"/>
              <a:gd name="connsiteX14" fmla="*/ 30177 w 5545041"/>
              <a:gd name="connsiteY14" fmla="*/ 1215514 h 1468583"/>
              <a:gd name="connsiteX15" fmla="*/ 0 w 5545041"/>
              <a:gd name="connsiteY15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3197825 w 5545041"/>
              <a:gd name="connsiteY11" fmla="*/ 1413164 h 1468583"/>
              <a:gd name="connsiteX12" fmla="*/ 2962299 w 5545041"/>
              <a:gd name="connsiteY12" fmla="*/ 1468583 h 1468583"/>
              <a:gd name="connsiteX13" fmla="*/ 290604 w 5545041"/>
              <a:gd name="connsiteY13" fmla="*/ 1434377 h 1468583"/>
              <a:gd name="connsiteX14" fmla="*/ 30177 w 5545041"/>
              <a:gd name="connsiteY14" fmla="*/ 1215514 h 1468583"/>
              <a:gd name="connsiteX15" fmla="*/ 0 w 5545041"/>
              <a:gd name="connsiteY15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2962299 w 5545041"/>
              <a:gd name="connsiteY11" fmla="*/ 1468583 h 1468583"/>
              <a:gd name="connsiteX12" fmla="*/ 290604 w 5545041"/>
              <a:gd name="connsiteY12" fmla="*/ 1434377 h 1468583"/>
              <a:gd name="connsiteX13" fmla="*/ 30177 w 5545041"/>
              <a:gd name="connsiteY13" fmla="*/ 1215514 h 1468583"/>
              <a:gd name="connsiteX14" fmla="*/ 0 w 5545041"/>
              <a:gd name="connsiteY14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2962299 w 5545041"/>
              <a:gd name="connsiteY11" fmla="*/ 1468583 h 1468583"/>
              <a:gd name="connsiteX12" fmla="*/ 1737824 w 5545041"/>
              <a:gd name="connsiteY12" fmla="*/ 1444682 h 1468583"/>
              <a:gd name="connsiteX13" fmla="*/ 290604 w 5545041"/>
              <a:gd name="connsiteY13" fmla="*/ 1434377 h 1468583"/>
              <a:gd name="connsiteX14" fmla="*/ 30177 w 5545041"/>
              <a:gd name="connsiteY14" fmla="*/ 1215514 h 1468583"/>
              <a:gd name="connsiteX15" fmla="*/ 0 w 5545041"/>
              <a:gd name="connsiteY15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2962299 w 5545041"/>
              <a:gd name="connsiteY11" fmla="*/ 1468583 h 1468583"/>
              <a:gd name="connsiteX12" fmla="*/ 1853598 w 5545041"/>
              <a:gd name="connsiteY12" fmla="*/ 1380952 h 1468583"/>
              <a:gd name="connsiteX13" fmla="*/ 290604 w 5545041"/>
              <a:gd name="connsiteY13" fmla="*/ 1434377 h 1468583"/>
              <a:gd name="connsiteX14" fmla="*/ 30177 w 5545041"/>
              <a:gd name="connsiteY14" fmla="*/ 1215514 h 1468583"/>
              <a:gd name="connsiteX15" fmla="*/ 0 w 5545041"/>
              <a:gd name="connsiteY15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2962299 w 5545041"/>
              <a:gd name="connsiteY11" fmla="*/ 1468583 h 1468583"/>
              <a:gd name="connsiteX12" fmla="*/ 1853598 w 5545041"/>
              <a:gd name="connsiteY12" fmla="*/ 1380952 h 1468583"/>
              <a:gd name="connsiteX13" fmla="*/ 290604 w 5545041"/>
              <a:gd name="connsiteY13" fmla="*/ 1434377 h 1468583"/>
              <a:gd name="connsiteX14" fmla="*/ 30177 w 5545041"/>
              <a:gd name="connsiteY14" fmla="*/ 1215514 h 1468583"/>
              <a:gd name="connsiteX15" fmla="*/ 0 w 5545041"/>
              <a:gd name="connsiteY15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2962299 w 5545041"/>
              <a:gd name="connsiteY11" fmla="*/ 1468583 h 1468583"/>
              <a:gd name="connsiteX12" fmla="*/ 1853598 w 5545041"/>
              <a:gd name="connsiteY12" fmla="*/ 1380952 h 1468583"/>
              <a:gd name="connsiteX13" fmla="*/ 1419449 w 5545041"/>
              <a:gd name="connsiteY13" fmla="*/ 1380952 h 1468583"/>
              <a:gd name="connsiteX14" fmla="*/ 290604 w 5545041"/>
              <a:gd name="connsiteY14" fmla="*/ 1434377 h 1468583"/>
              <a:gd name="connsiteX15" fmla="*/ 30177 w 5545041"/>
              <a:gd name="connsiteY15" fmla="*/ 1215514 h 1468583"/>
              <a:gd name="connsiteX16" fmla="*/ 0 w 5545041"/>
              <a:gd name="connsiteY16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2962299 w 5545041"/>
              <a:gd name="connsiteY11" fmla="*/ 1468583 h 1468583"/>
              <a:gd name="connsiteX12" fmla="*/ 1853598 w 5545041"/>
              <a:gd name="connsiteY12" fmla="*/ 1380952 h 1468583"/>
              <a:gd name="connsiteX13" fmla="*/ 1491807 w 5545041"/>
              <a:gd name="connsiteY13" fmla="*/ 1444682 h 1468583"/>
              <a:gd name="connsiteX14" fmla="*/ 290604 w 5545041"/>
              <a:gd name="connsiteY14" fmla="*/ 1434377 h 1468583"/>
              <a:gd name="connsiteX15" fmla="*/ 30177 w 5545041"/>
              <a:gd name="connsiteY15" fmla="*/ 1215514 h 1468583"/>
              <a:gd name="connsiteX16" fmla="*/ 0 w 5545041"/>
              <a:gd name="connsiteY16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854264 w 5545041"/>
              <a:gd name="connsiteY10" fmla="*/ 1452650 h 1468583"/>
              <a:gd name="connsiteX11" fmla="*/ 2962299 w 5545041"/>
              <a:gd name="connsiteY11" fmla="*/ 1468583 h 1468583"/>
              <a:gd name="connsiteX12" fmla="*/ 1853598 w 5545041"/>
              <a:gd name="connsiteY12" fmla="*/ 1380952 h 1468583"/>
              <a:gd name="connsiteX13" fmla="*/ 1491807 w 5545041"/>
              <a:gd name="connsiteY13" fmla="*/ 1444682 h 1468583"/>
              <a:gd name="connsiteX14" fmla="*/ 290604 w 5545041"/>
              <a:gd name="connsiteY14" fmla="*/ 1434377 h 1468583"/>
              <a:gd name="connsiteX15" fmla="*/ 30177 w 5545041"/>
              <a:gd name="connsiteY15" fmla="*/ 1215514 h 1468583"/>
              <a:gd name="connsiteX16" fmla="*/ 0 w 5545041"/>
              <a:gd name="connsiteY16" fmla="*/ 597788 h 1468583"/>
              <a:gd name="connsiteX0" fmla="*/ 0 w 5545041"/>
              <a:gd name="connsiteY0" fmla="*/ 565923 h 1436718"/>
              <a:gd name="connsiteX1" fmla="*/ 162210 w 5545041"/>
              <a:gd name="connsiteY1" fmla="*/ 75509 h 1436718"/>
              <a:gd name="connsiteX2" fmla="*/ 2493094 w 5545041"/>
              <a:gd name="connsiteY2" fmla="*/ 2078 h 1436718"/>
              <a:gd name="connsiteX3" fmla="*/ 4018947 w 5545041"/>
              <a:gd name="connsiteY3" fmla="*/ 0 h 1436718"/>
              <a:gd name="connsiteX4" fmla="*/ 5298470 w 5545041"/>
              <a:gd name="connsiteY4" fmla="*/ 6236 h 1436718"/>
              <a:gd name="connsiteX5" fmla="*/ 5483825 w 5545041"/>
              <a:gd name="connsiteY5" fmla="*/ 314498 h 1436718"/>
              <a:gd name="connsiteX6" fmla="*/ 5388322 w 5545041"/>
              <a:gd name="connsiteY6" fmla="*/ 609562 h 1436718"/>
              <a:gd name="connsiteX7" fmla="*/ 5483826 w 5545041"/>
              <a:gd name="connsiteY7" fmla="*/ 813262 h 1436718"/>
              <a:gd name="connsiteX8" fmla="*/ 5545041 w 5545041"/>
              <a:gd name="connsiteY8" fmla="*/ 1183649 h 1436718"/>
              <a:gd name="connsiteX9" fmla="*/ 5126663 w 5545041"/>
              <a:gd name="connsiteY9" fmla="*/ 1430222 h 1436718"/>
              <a:gd name="connsiteX10" fmla="*/ 3854264 w 5545041"/>
              <a:gd name="connsiteY10" fmla="*/ 1420785 h 1436718"/>
              <a:gd name="connsiteX11" fmla="*/ 2962299 w 5545041"/>
              <a:gd name="connsiteY11" fmla="*/ 1436718 h 1436718"/>
              <a:gd name="connsiteX12" fmla="*/ 1853598 w 5545041"/>
              <a:gd name="connsiteY12" fmla="*/ 1349087 h 1436718"/>
              <a:gd name="connsiteX13" fmla="*/ 1491807 w 5545041"/>
              <a:gd name="connsiteY13" fmla="*/ 1412817 h 1436718"/>
              <a:gd name="connsiteX14" fmla="*/ 290604 w 5545041"/>
              <a:gd name="connsiteY14" fmla="*/ 1402512 h 1436718"/>
              <a:gd name="connsiteX15" fmla="*/ 30177 w 5545041"/>
              <a:gd name="connsiteY15" fmla="*/ 1183649 h 1436718"/>
              <a:gd name="connsiteX16" fmla="*/ 0 w 5545041"/>
              <a:gd name="connsiteY16" fmla="*/ 565923 h 14367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545041" h="1436718">
                <a:moveTo>
                  <a:pt x="0" y="565923"/>
                </a:moveTo>
                <a:cubicBezTo>
                  <a:pt x="0" y="429745"/>
                  <a:pt x="26032" y="75509"/>
                  <a:pt x="162210" y="75509"/>
                </a:cubicBezTo>
                <a:cubicBezTo>
                  <a:pt x="295393" y="-6464"/>
                  <a:pt x="1778020" y="924"/>
                  <a:pt x="2493094" y="2078"/>
                </a:cubicBezTo>
                <a:lnTo>
                  <a:pt x="4018947" y="0"/>
                </a:lnTo>
                <a:lnTo>
                  <a:pt x="5298470" y="6236"/>
                </a:lnTo>
                <a:cubicBezTo>
                  <a:pt x="5561706" y="43181"/>
                  <a:pt x="5445039" y="273403"/>
                  <a:pt x="5483825" y="314498"/>
                </a:cubicBezTo>
                <a:cubicBezTo>
                  <a:pt x="5522611" y="355593"/>
                  <a:pt x="5392940" y="505653"/>
                  <a:pt x="5388322" y="609562"/>
                </a:cubicBezTo>
                <a:cubicBezTo>
                  <a:pt x="5386389" y="777907"/>
                  <a:pt x="5485759" y="644917"/>
                  <a:pt x="5483826" y="813262"/>
                </a:cubicBezTo>
                <a:lnTo>
                  <a:pt x="5545041" y="1183649"/>
                </a:lnTo>
                <a:cubicBezTo>
                  <a:pt x="5545041" y="1319827"/>
                  <a:pt x="5262841" y="1430222"/>
                  <a:pt x="5126663" y="1430222"/>
                </a:cubicBezTo>
                <a:lnTo>
                  <a:pt x="3854264" y="1420785"/>
                </a:lnTo>
                <a:lnTo>
                  <a:pt x="2962299" y="1436718"/>
                </a:lnTo>
                <a:cubicBezTo>
                  <a:pt x="2592732" y="1407508"/>
                  <a:pt x="2107393" y="1426095"/>
                  <a:pt x="1853598" y="1349087"/>
                </a:cubicBezTo>
                <a:lnTo>
                  <a:pt x="1491807" y="1412817"/>
                </a:lnTo>
                <a:lnTo>
                  <a:pt x="290604" y="1402512"/>
                </a:lnTo>
                <a:cubicBezTo>
                  <a:pt x="154426" y="1402512"/>
                  <a:pt x="30177" y="1319827"/>
                  <a:pt x="30177" y="1183649"/>
                </a:cubicBezTo>
                <a:cubicBezTo>
                  <a:pt x="30177" y="854896"/>
                  <a:pt x="41564" y="1019367"/>
                  <a:pt x="0" y="565923"/>
                </a:cubicBezTo>
                <a:close/>
              </a:path>
            </a:pathLst>
          </a:custGeom>
          <a:solidFill>
            <a:srgbClr val="92D050"/>
          </a:solidFill>
          <a:ln w="38100" cap="rnd" cmpd="sng">
            <a:solidFill>
              <a:srgbClr val="85CA3A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chise" pitchFamily="49" charset="0"/>
              <a:ea typeface="Franchise" pitchFamily="49" charset="0"/>
              <a:cs typeface="Ebrima" pitchFamily="2" charset="0"/>
            </a:endParaRPr>
          </a:p>
        </p:txBody>
      </p:sp>
      <p:sp>
        <p:nvSpPr>
          <p:cNvPr id="22" name="Rectangle 15"/>
          <p:cNvSpPr/>
          <p:nvPr userDrawn="1"/>
        </p:nvSpPr>
        <p:spPr>
          <a:xfrm>
            <a:off x="4041782" y="4020926"/>
            <a:ext cx="4839815" cy="1051888"/>
          </a:xfrm>
          <a:custGeom>
            <a:avLst/>
            <a:gdLst>
              <a:gd name="connsiteX0" fmla="*/ 0 w 4628077"/>
              <a:gd name="connsiteY0" fmla="*/ 208471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0 w 4628077"/>
              <a:gd name="connsiteY8" fmla="*/ 208471 h 1250801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96982 w 4628077"/>
              <a:gd name="connsiteY8" fmla="*/ 291598 h 1250801"/>
              <a:gd name="connsiteX0" fmla="*/ 96982 w 4628077"/>
              <a:gd name="connsiteY0" fmla="*/ 291600 h 1250803"/>
              <a:gd name="connsiteX1" fmla="*/ 208471 w 4628077"/>
              <a:gd name="connsiteY1" fmla="*/ 2 h 1250803"/>
              <a:gd name="connsiteX2" fmla="*/ 2689117 w 4628077"/>
              <a:gd name="connsiteY2" fmla="*/ 0 h 1250803"/>
              <a:gd name="connsiteX3" fmla="*/ 4419606 w 4628077"/>
              <a:gd name="connsiteY3" fmla="*/ 2 h 1250803"/>
              <a:gd name="connsiteX4" fmla="*/ 4628077 w 4628077"/>
              <a:gd name="connsiteY4" fmla="*/ 208473 h 1250803"/>
              <a:gd name="connsiteX5" fmla="*/ 4628077 w 4628077"/>
              <a:gd name="connsiteY5" fmla="*/ 1042332 h 1250803"/>
              <a:gd name="connsiteX6" fmla="*/ 4419606 w 4628077"/>
              <a:gd name="connsiteY6" fmla="*/ 1250803 h 1250803"/>
              <a:gd name="connsiteX7" fmla="*/ 208471 w 4628077"/>
              <a:gd name="connsiteY7" fmla="*/ 1250803 h 1250803"/>
              <a:gd name="connsiteX8" fmla="*/ 0 w 4628077"/>
              <a:gd name="connsiteY8" fmla="*/ 1042332 h 1250803"/>
              <a:gd name="connsiteX9" fmla="*/ 96982 w 4628077"/>
              <a:gd name="connsiteY9" fmla="*/ 291600 h 1250803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69917 w 4628077"/>
              <a:gd name="connsiteY7" fmla="*/ 1233052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97626 w 4628077"/>
              <a:gd name="connsiteY7" fmla="*/ 1205343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1497626 w 4628077"/>
              <a:gd name="connsiteY8" fmla="*/ 1205343 h 1250801"/>
              <a:gd name="connsiteX9" fmla="*/ 208471 w 4628077"/>
              <a:gd name="connsiteY9" fmla="*/ 1250801 h 1250801"/>
              <a:gd name="connsiteX10" fmla="*/ 0 w 4628077"/>
              <a:gd name="connsiteY10" fmla="*/ 1042330 h 1250801"/>
              <a:gd name="connsiteX11" fmla="*/ 96982 w 4628077"/>
              <a:gd name="connsiteY11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1497626 w 4628077"/>
              <a:gd name="connsiteY9" fmla="*/ 1205343 h 1250801"/>
              <a:gd name="connsiteX10" fmla="*/ 208471 w 4628077"/>
              <a:gd name="connsiteY10" fmla="*/ 1250801 h 1250801"/>
              <a:gd name="connsiteX11" fmla="*/ 0 w 4628077"/>
              <a:gd name="connsiteY11" fmla="*/ 1042330 h 1250801"/>
              <a:gd name="connsiteX12" fmla="*/ 96982 w 4628077"/>
              <a:gd name="connsiteY12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564426 w 4628077"/>
              <a:gd name="connsiteY8" fmla="*/ 1094507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83626 w 4628077"/>
              <a:gd name="connsiteY7" fmla="*/ 1219198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28208 w 4628077"/>
              <a:gd name="connsiteY7" fmla="*/ 1191489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689117 w 4745175"/>
              <a:gd name="connsiteY2" fmla="*/ 83125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00644 w 4745175"/>
              <a:gd name="connsiteY12" fmla="*/ 1122215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67989 w 4745175"/>
              <a:gd name="connsiteY8" fmla="*/ 1205343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6876 h 1256079"/>
              <a:gd name="connsiteX1" fmla="*/ 125343 w 4745175"/>
              <a:gd name="connsiteY1" fmla="*/ 32987 h 1256079"/>
              <a:gd name="connsiteX2" fmla="*/ 1457382 w 4745175"/>
              <a:gd name="connsiteY2" fmla="*/ 3972 h 1256079"/>
              <a:gd name="connsiteX3" fmla="*/ 2702972 w 4745175"/>
              <a:gd name="connsiteY3" fmla="*/ 32985 h 1256079"/>
              <a:gd name="connsiteX4" fmla="*/ 4419606 w 4745175"/>
              <a:gd name="connsiteY4" fmla="*/ 5278 h 1256079"/>
              <a:gd name="connsiteX5" fmla="*/ 4738914 w 4745175"/>
              <a:gd name="connsiteY5" fmla="*/ 199894 h 1256079"/>
              <a:gd name="connsiteX6" fmla="*/ 4738913 w 4745175"/>
              <a:gd name="connsiteY6" fmla="*/ 1061463 h 1256079"/>
              <a:gd name="connsiteX7" fmla="*/ 4419606 w 4745175"/>
              <a:gd name="connsiteY7" fmla="*/ 1256079 h 1256079"/>
              <a:gd name="connsiteX8" fmla="*/ 3894463 w 4745175"/>
              <a:gd name="connsiteY8" fmla="*/ 1169058 h 1256079"/>
              <a:gd name="connsiteX9" fmla="*/ 3367989 w 4745175"/>
              <a:gd name="connsiteY9" fmla="*/ 1210621 h 1256079"/>
              <a:gd name="connsiteX10" fmla="*/ 2841517 w 4745175"/>
              <a:gd name="connsiteY10" fmla="*/ 1224476 h 1256079"/>
              <a:gd name="connsiteX11" fmla="*/ 2550571 w 4745175"/>
              <a:gd name="connsiteY11" fmla="*/ 1155203 h 1256079"/>
              <a:gd name="connsiteX12" fmla="*/ 2231916 w 4745175"/>
              <a:gd name="connsiteY12" fmla="*/ 1224475 h 1256079"/>
              <a:gd name="connsiteX13" fmla="*/ 1442208 w 4745175"/>
              <a:gd name="connsiteY13" fmla="*/ 1182911 h 1256079"/>
              <a:gd name="connsiteX14" fmla="*/ 208471 w 4745175"/>
              <a:gd name="connsiteY14" fmla="*/ 1256079 h 1256079"/>
              <a:gd name="connsiteX15" fmla="*/ 0 w 4745175"/>
              <a:gd name="connsiteY15" fmla="*/ 1047608 h 1256079"/>
              <a:gd name="connsiteX16" fmla="*/ 96982 w 4745175"/>
              <a:gd name="connsiteY16" fmla="*/ 296876 h 1256079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4419606 w 4745175"/>
              <a:gd name="connsiteY4" fmla="*/ 0 h 1250801"/>
              <a:gd name="connsiteX5" fmla="*/ 4738914 w 4745175"/>
              <a:gd name="connsiteY5" fmla="*/ 194616 h 1250801"/>
              <a:gd name="connsiteX6" fmla="*/ 4738913 w 4745175"/>
              <a:gd name="connsiteY6" fmla="*/ 1056185 h 1250801"/>
              <a:gd name="connsiteX7" fmla="*/ 4419606 w 4745175"/>
              <a:gd name="connsiteY7" fmla="*/ 1250801 h 1250801"/>
              <a:gd name="connsiteX8" fmla="*/ 3894463 w 4745175"/>
              <a:gd name="connsiteY8" fmla="*/ 1163780 h 1250801"/>
              <a:gd name="connsiteX9" fmla="*/ 3367989 w 4745175"/>
              <a:gd name="connsiteY9" fmla="*/ 1205343 h 1250801"/>
              <a:gd name="connsiteX10" fmla="*/ 2841517 w 4745175"/>
              <a:gd name="connsiteY10" fmla="*/ 1219198 h 1250801"/>
              <a:gd name="connsiteX11" fmla="*/ 2550571 w 4745175"/>
              <a:gd name="connsiteY11" fmla="*/ 1149925 h 1250801"/>
              <a:gd name="connsiteX12" fmla="*/ 2231916 w 4745175"/>
              <a:gd name="connsiteY12" fmla="*/ 1219197 h 1250801"/>
              <a:gd name="connsiteX13" fmla="*/ 1442208 w 4745175"/>
              <a:gd name="connsiteY13" fmla="*/ 1177633 h 1250801"/>
              <a:gd name="connsiteX14" fmla="*/ 208471 w 4745175"/>
              <a:gd name="connsiteY14" fmla="*/ 1250801 h 1250801"/>
              <a:gd name="connsiteX15" fmla="*/ 0 w 4745175"/>
              <a:gd name="connsiteY15" fmla="*/ 1042330 h 1250801"/>
              <a:gd name="connsiteX16" fmla="*/ 96982 w 4745175"/>
              <a:gd name="connsiteY16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3216909 w 4745175"/>
              <a:gd name="connsiteY4" fmla="*/ 26403 h 1250801"/>
              <a:gd name="connsiteX5" fmla="*/ 4419606 w 4745175"/>
              <a:gd name="connsiteY5" fmla="*/ 0 h 1250801"/>
              <a:gd name="connsiteX6" fmla="*/ 4738914 w 4745175"/>
              <a:gd name="connsiteY6" fmla="*/ 194616 h 1250801"/>
              <a:gd name="connsiteX7" fmla="*/ 4738913 w 4745175"/>
              <a:gd name="connsiteY7" fmla="*/ 1056185 h 1250801"/>
              <a:gd name="connsiteX8" fmla="*/ 4419606 w 4745175"/>
              <a:gd name="connsiteY8" fmla="*/ 1250801 h 1250801"/>
              <a:gd name="connsiteX9" fmla="*/ 3894463 w 4745175"/>
              <a:gd name="connsiteY9" fmla="*/ 1163780 h 1250801"/>
              <a:gd name="connsiteX10" fmla="*/ 3367989 w 4745175"/>
              <a:gd name="connsiteY10" fmla="*/ 1205343 h 1250801"/>
              <a:gd name="connsiteX11" fmla="*/ 2841517 w 4745175"/>
              <a:gd name="connsiteY11" fmla="*/ 1219198 h 1250801"/>
              <a:gd name="connsiteX12" fmla="*/ 2550571 w 4745175"/>
              <a:gd name="connsiteY12" fmla="*/ 1149925 h 1250801"/>
              <a:gd name="connsiteX13" fmla="*/ 2231916 w 4745175"/>
              <a:gd name="connsiteY13" fmla="*/ 1219197 h 1250801"/>
              <a:gd name="connsiteX14" fmla="*/ 1442208 w 4745175"/>
              <a:gd name="connsiteY14" fmla="*/ 1177633 h 1250801"/>
              <a:gd name="connsiteX15" fmla="*/ 208471 w 4745175"/>
              <a:gd name="connsiteY15" fmla="*/ 1250801 h 1250801"/>
              <a:gd name="connsiteX16" fmla="*/ 0 w 4745175"/>
              <a:gd name="connsiteY16" fmla="*/ 1042330 h 1250801"/>
              <a:gd name="connsiteX17" fmla="*/ 96982 w 4745175"/>
              <a:gd name="connsiteY17" fmla="*/ 291598 h 1250801"/>
              <a:gd name="connsiteX0" fmla="*/ 96982 w 4745175"/>
              <a:gd name="connsiteY0" fmla="*/ 292904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96982 w 4745175"/>
              <a:gd name="connsiteY17" fmla="*/ 292904 h 1252107"/>
              <a:gd name="connsiteX0" fmla="*/ 27709 w 4745175"/>
              <a:gd name="connsiteY0" fmla="*/ 486868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27709 w 4745175"/>
              <a:gd name="connsiteY0" fmla="*/ 486868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83127 w 4745175"/>
              <a:gd name="connsiteY0" fmla="*/ 694686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45175"/>
              <a:gd name="connsiteY0" fmla="*/ 694686 h 1252107"/>
              <a:gd name="connsiteX1" fmla="*/ 194616 w 4745175"/>
              <a:gd name="connsiteY1" fmla="*/ 1814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19606 w 4785446"/>
              <a:gd name="connsiteY5" fmla="*/ 1306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05751 w 4785446"/>
              <a:gd name="connsiteY5" fmla="*/ 70579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65673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83127 w 4785446"/>
              <a:gd name="connsiteY17" fmla="*/ 665673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10251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327745 w 4785446"/>
              <a:gd name="connsiteY4" fmla="*/ 12548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146641 w 4785446"/>
              <a:gd name="connsiteY2" fmla="*/ 45381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38913"/>
              <a:gd name="connsiteY0" fmla="*/ 554834 h 1181528"/>
              <a:gd name="connsiteX1" fmla="*/ 99686 w 4738913"/>
              <a:gd name="connsiteY1" fmla="*/ 141960 h 1181528"/>
              <a:gd name="connsiteX2" fmla="*/ 1146641 w 4738913"/>
              <a:gd name="connsiteY2" fmla="*/ 45381 h 1181528"/>
              <a:gd name="connsiteX3" fmla="*/ 2743656 w 4738913"/>
              <a:gd name="connsiteY3" fmla="*/ 82931 h 1181528"/>
              <a:gd name="connsiteX4" fmla="*/ 3517606 w 4738913"/>
              <a:gd name="connsiteY4" fmla="*/ 59234 h 1181528"/>
              <a:gd name="connsiteX5" fmla="*/ 4405751 w 4738913"/>
              <a:gd name="connsiteY5" fmla="*/ 0 h 1181528"/>
              <a:gd name="connsiteX6" fmla="*/ 4726233 w 4738913"/>
              <a:gd name="connsiteY6" fmla="*/ 262180 h 1181528"/>
              <a:gd name="connsiteX7" fmla="*/ 4738913 w 4738913"/>
              <a:gd name="connsiteY7" fmla="*/ 986912 h 1181528"/>
              <a:gd name="connsiteX8" fmla="*/ 4419606 w 4738913"/>
              <a:gd name="connsiteY8" fmla="*/ 1181528 h 1181528"/>
              <a:gd name="connsiteX9" fmla="*/ 3894463 w 4738913"/>
              <a:gd name="connsiteY9" fmla="*/ 1172317 h 1181528"/>
              <a:gd name="connsiteX10" fmla="*/ 3367989 w 4738913"/>
              <a:gd name="connsiteY10" fmla="*/ 1136070 h 1181528"/>
              <a:gd name="connsiteX11" fmla="*/ 2841517 w 4738913"/>
              <a:gd name="connsiteY11" fmla="*/ 1149925 h 1181528"/>
              <a:gd name="connsiteX12" fmla="*/ 2509887 w 4738913"/>
              <a:gd name="connsiteY12" fmla="*/ 1142900 h 1181528"/>
              <a:gd name="connsiteX13" fmla="*/ 1974249 w 4738913"/>
              <a:gd name="connsiteY13" fmla="*/ 1134363 h 1181528"/>
              <a:gd name="connsiteX14" fmla="*/ 1469917 w 4738913"/>
              <a:gd name="connsiteY14" fmla="*/ 1177633 h 1181528"/>
              <a:gd name="connsiteX15" fmla="*/ 208471 w 4738913"/>
              <a:gd name="connsiteY15" fmla="*/ 1181528 h 1181528"/>
              <a:gd name="connsiteX16" fmla="*/ 0 w 4738913"/>
              <a:gd name="connsiteY16" fmla="*/ 973057 h 1181528"/>
              <a:gd name="connsiteX17" fmla="*/ 13855 w 4738913"/>
              <a:gd name="connsiteY17" fmla="*/ 554834 h 1181528"/>
              <a:gd name="connsiteX0" fmla="*/ 13855 w 4730615"/>
              <a:gd name="connsiteY0" fmla="*/ 554834 h 1181528"/>
              <a:gd name="connsiteX1" fmla="*/ 99686 w 4730615"/>
              <a:gd name="connsiteY1" fmla="*/ 141960 h 1181528"/>
              <a:gd name="connsiteX2" fmla="*/ 1146641 w 4730615"/>
              <a:gd name="connsiteY2" fmla="*/ 45381 h 1181528"/>
              <a:gd name="connsiteX3" fmla="*/ 2743656 w 4730615"/>
              <a:gd name="connsiteY3" fmla="*/ 82931 h 1181528"/>
              <a:gd name="connsiteX4" fmla="*/ 3517606 w 4730615"/>
              <a:gd name="connsiteY4" fmla="*/ 59234 h 1181528"/>
              <a:gd name="connsiteX5" fmla="*/ 4405751 w 4730615"/>
              <a:gd name="connsiteY5" fmla="*/ 0 h 1181528"/>
              <a:gd name="connsiteX6" fmla="*/ 4726233 w 4730615"/>
              <a:gd name="connsiteY6" fmla="*/ 262180 h 1181528"/>
              <a:gd name="connsiteX7" fmla="*/ 4657544 w 4730615"/>
              <a:gd name="connsiteY7" fmla="*/ 986912 h 1181528"/>
              <a:gd name="connsiteX8" fmla="*/ 4419606 w 4730615"/>
              <a:gd name="connsiteY8" fmla="*/ 1181528 h 1181528"/>
              <a:gd name="connsiteX9" fmla="*/ 3894463 w 4730615"/>
              <a:gd name="connsiteY9" fmla="*/ 1172317 h 1181528"/>
              <a:gd name="connsiteX10" fmla="*/ 3367989 w 4730615"/>
              <a:gd name="connsiteY10" fmla="*/ 1136070 h 1181528"/>
              <a:gd name="connsiteX11" fmla="*/ 2841517 w 4730615"/>
              <a:gd name="connsiteY11" fmla="*/ 1149925 h 1181528"/>
              <a:gd name="connsiteX12" fmla="*/ 2509887 w 4730615"/>
              <a:gd name="connsiteY12" fmla="*/ 1142900 h 1181528"/>
              <a:gd name="connsiteX13" fmla="*/ 1974249 w 4730615"/>
              <a:gd name="connsiteY13" fmla="*/ 1134363 h 1181528"/>
              <a:gd name="connsiteX14" fmla="*/ 1469917 w 4730615"/>
              <a:gd name="connsiteY14" fmla="*/ 1177633 h 1181528"/>
              <a:gd name="connsiteX15" fmla="*/ 208471 w 4730615"/>
              <a:gd name="connsiteY15" fmla="*/ 1181528 h 1181528"/>
              <a:gd name="connsiteX16" fmla="*/ 0 w 4730615"/>
              <a:gd name="connsiteY16" fmla="*/ 973057 h 1181528"/>
              <a:gd name="connsiteX17" fmla="*/ 13855 w 4730615"/>
              <a:gd name="connsiteY17" fmla="*/ 554834 h 1181528"/>
              <a:gd name="connsiteX0" fmla="*/ 13855 w 4737435"/>
              <a:gd name="connsiteY0" fmla="*/ 554834 h 1181528"/>
              <a:gd name="connsiteX1" fmla="*/ 99686 w 4737435"/>
              <a:gd name="connsiteY1" fmla="*/ 141960 h 1181528"/>
              <a:gd name="connsiteX2" fmla="*/ 1146641 w 4737435"/>
              <a:gd name="connsiteY2" fmla="*/ 45381 h 1181528"/>
              <a:gd name="connsiteX3" fmla="*/ 2743656 w 4737435"/>
              <a:gd name="connsiteY3" fmla="*/ 82931 h 1181528"/>
              <a:gd name="connsiteX4" fmla="*/ 3517606 w 4737435"/>
              <a:gd name="connsiteY4" fmla="*/ 59234 h 1181528"/>
              <a:gd name="connsiteX5" fmla="*/ 4405751 w 4737435"/>
              <a:gd name="connsiteY5" fmla="*/ 0 h 1181528"/>
              <a:gd name="connsiteX6" fmla="*/ 4726233 w 4737435"/>
              <a:gd name="connsiteY6" fmla="*/ 262180 h 1181528"/>
              <a:gd name="connsiteX7" fmla="*/ 4657544 w 4737435"/>
              <a:gd name="connsiteY7" fmla="*/ 986912 h 1181528"/>
              <a:gd name="connsiteX8" fmla="*/ 4419606 w 4737435"/>
              <a:gd name="connsiteY8" fmla="*/ 1181528 h 1181528"/>
              <a:gd name="connsiteX9" fmla="*/ 3894463 w 4737435"/>
              <a:gd name="connsiteY9" fmla="*/ 1172317 h 1181528"/>
              <a:gd name="connsiteX10" fmla="*/ 3367989 w 4737435"/>
              <a:gd name="connsiteY10" fmla="*/ 1136070 h 1181528"/>
              <a:gd name="connsiteX11" fmla="*/ 2841517 w 4737435"/>
              <a:gd name="connsiteY11" fmla="*/ 1149925 h 1181528"/>
              <a:gd name="connsiteX12" fmla="*/ 2509887 w 4737435"/>
              <a:gd name="connsiteY12" fmla="*/ 1142900 h 1181528"/>
              <a:gd name="connsiteX13" fmla="*/ 1974249 w 4737435"/>
              <a:gd name="connsiteY13" fmla="*/ 1134363 h 1181528"/>
              <a:gd name="connsiteX14" fmla="*/ 1469917 w 4737435"/>
              <a:gd name="connsiteY14" fmla="*/ 1177633 h 1181528"/>
              <a:gd name="connsiteX15" fmla="*/ 208471 w 4737435"/>
              <a:gd name="connsiteY15" fmla="*/ 1181528 h 1181528"/>
              <a:gd name="connsiteX16" fmla="*/ 0 w 4737435"/>
              <a:gd name="connsiteY16" fmla="*/ 973057 h 1181528"/>
              <a:gd name="connsiteX17" fmla="*/ 13855 w 4737435"/>
              <a:gd name="connsiteY17" fmla="*/ 554834 h 1181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37435" h="1181528">
                <a:moveTo>
                  <a:pt x="13855" y="554834"/>
                </a:moveTo>
                <a:cubicBezTo>
                  <a:pt x="13855" y="439699"/>
                  <a:pt x="-15449" y="141960"/>
                  <a:pt x="99686" y="141960"/>
                </a:cubicBezTo>
                <a:cubicBezTo>
                  <a:pt x="326419" y="93143"/>
                  <a:pt x="717036" y="45381"/>
                  <a:pt x="1146641" y="45381"/>
                </a:cubicBezTo>
                <a:cubicBezTo>
                  <a:pt x="1576246" y="45381"/>
                  <a:pt x="2459638" y="89858"/>
                  <a:pt x="2743656" y="82931"/>
                </a:cubicBezTo>
                <a:lnTo>
                  <a:pt x="3517606" y="59234"/>
                </a:lnTo>
                <a:lnTo>
                  <a:pt x="4405751" y="0"/>
                </a:lnTo>
                <a:cubicBezTo>
                  <a:pt x="4520886" y="0"/>
                  <a:pt x="4726233" y="147045"/>
                  <a:pt x="4726233" y="262180"/>
                </a:cubicBezTo>
                <a:cubicBezTo>
                  <a:pt x="4763178" y="544751"/>
                  <a:pt x="4700503" y="709464"/>
                  <a:pt x="4657544" y="986912"/>
                </a:cubicBezTo>
                <a:cubicBezTo>
                  <a:pt x="4657544" y="1102047"/>
                  <a:pt x="4534741" y="1181528"/>
                  <a:pt x="4419606" y="1181528"/>
                </a:cubicBezTo>
                <a:lnTo>
                  <a:pt x="3894463" y="1172317"/>
                </a:lnTo>
                <a:lnTo>
                  <a:pt x="3367989" y="1136070"/>
                </a:lnTo>
                <a:lnTo>
                  <a:pt x="2841517" y="1149925"/>
                </a:lnTo>
                <a:lnTo>
                  <a:pt x="2509887" y="1142900"/>
                </a:lnTo>
                <a:lnTo>
                  <a:pt x="1974249" y="1134363"/>
                </a:lnTo>
                <a:lnTo>
                  <a:pt x="1469917" y="1177633"/>
                </a:lnTo>
                <a:lnTo>
                  <a:pt x="208471" y="1181528"/>
                </a:lnTo>
                <a:cubicBezTo>
                  <a:pt x="93336" y="1181528"/>
                  <a:pt x="0" y="1088192"/>
                  <a:pt x="0" y="973057"/>
                </a:cubicBezTo>
                <a:cubicBezTo>
                  <a:pt x="0" y="695104"/>
                  <a:pt x="13855" y="832787"/>
                  <a:pt x="13855" y="554834"/>
                </a:cubicBezTo>
                <a:close/>
              </a:path>
            </a:pathLst>
          </a:custGeom>
          <a:solidFill>
            <a:srgbClr val="00B050"/>
          </a:solidFill>
          <a:ln w="38100" cap="rnd" cmpd="sng">
            <a:noFill/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  <a:cs typeface="Ebrima" pitchFamily="2" charset="0"/>
            </a:endParaRPr>
          </a:p>
        </p:txBody>
      </p:sp>
      <p:pic>
        <p:nvPicPr>
          <p:cNvPr id="23" name="Picture 112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05" y="5790417"/>
            <a:ext cx="647068" cy="647068"/>
          </a:xfrm>
          <a:prstGeom prst="rect">
            <a:avLst/>
          </a:prstGeom>
        </p:spPr>
      </p:pic>
      <p:cxnSp>
        <p:nvCxnSpPr>
          <p:cNvPr id="24" name="Straight Connector 126"/>
          <p:cNvCxnSpPr>
            <a:stCxn id="25" idx="4"/>
          </p:cNvCxnSpPr>
          <p:nvPr userDrawn="1"/>
        </p:nvCxnSpPr>
        <p:spPr>
          <a:xfrm>
            <a:off x="9849426" y="6152797"/>
            <a:ext cx="0" cy="30596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127"/>
          <p:cNvSpPr/>
          <p:nvPr userDrawn="1"/>
        </p:nvSpPr>
        <p:spPr>
          <a:xfrm>
            <a:off x="9656222" y="5766390"/>
            <a:ext cx="386407" cy="386407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28"/>
          <p:cNvSpPr/>
          <p:nvPr userDrawn="1"/>
        </p:nvSpPr>
        <p:spPr>
          <a:xfrm>
            <a:off x="0" y="6466696"/>
            <a:ext cx="12192000" cy="41868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err="1" smtClean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Gyeongnam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Education Media Center   http://gnlec.kr</a:t>
            </a:r>
            <a:endParaRPr lang="en-US" dirty="0">
              <a:solidFill>
                <a:schemeClr val="bg1">
                  <a:lumMod val="9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7" name="Rectangle 129"/>
          <p:cNvSpPr/>
          <p:nvPr userDrawn="1"/>
        </p:nvSpPr>
        <p:spPr>
          <a:xfrm>
            <a:off x="0" y="6390496"/>
            <a:ext cx="12192000" cy="76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130"/>
          <p:cNvCxnSpPr>
            <a:stCxn id="29" idx="4"/>
          </p:cNvCxnSpPr>
          <p:nvPr userDrawn="1"/>
        </p:nvCxnSpPr>
        <p:spPr>
          <a:xfrm>
            <a:off x="2891012" y="6026482"/>
            <a:ext cx="0" cy="30596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131"/>
          <p:cNvSpPr/>
          <p:nvPr userDrawn="1"/>
        </p:nvSpPr>
        <p:spPr>
          <a:xfrm>
            <a:off x="2697808" y="5640075"/>
            <a:ext cx="386407" cy="386407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132"/>
          <p:cNvCxnSpPr>
            <a:stCxn id="31" idx="4"/>
          </p:cNvCxnSpPr>
          <p:nvPr userDrawn="1"/>
        </p:nvCxnSpPr>
        <p:spPr>
          <a:xfrm>
            <a:off x="10291171" y="6026481"/>
            <a:ext cx="0" cy="305964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133"/>
          <p:cNvSpPr/>
          <p:nvPr userDrawn="1"/>
        </p:nvSpPr>
        <p:spPr>
          <a:xfrm>
            <a:off x="10097967" y="5640074"/>
            <a:ext cx="386407" cy="386407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Isosceles Triangle 134"/>
          <p:cNvSpPr/>
          <p:nvPr userDrawn="1"/>
        </p:nvSpPr>
        <p:spPr>
          <a:xfrm>
            <a:off x="7559352" y="6223239"/>
            <a:ext cx="533394" cy="95249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Isosceles Triangle 135"/>
          <p:cNvSpPr/>
          <p:nvPr userDrawn="1"/>
        </p:nvSpPr>
        <p:spPr>
          <a:xfrm>
            <a:off x="8245158" y="6236416"/>
            <a:ext cx="533394" cy="95249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136"/>
          <p:cNvCxnSpPr>
            <a:stCxn id="35" idx="4"/>
          </p:cNvCxnSpPr>
          <p:nvPr userDrawn="1"/>
        </p:nvCxnSpPr>
        <p:spPr>
          <a:xfrm>
            <a:off x="3287572" y="6056372"/>
            <a:ext cx="0" cy="276074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137"/>
          <p:cNvSpPr/>
          <p:nvPr userDrawn="1"/>
        </p:nvSpPr>
        <p:spPr>
          <a:xfrm>
            <a:off x="3142581" y="5766390"/>
            <a:ext cx="289982" cy="289982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Isosceles Triangle 138"/>
          <p:cNvSpPr/>
          <p:nvPr userDrawn="1"/>
        </p:nvSpPr>
        <p:spPr>
          <a:xfrm>
            <a:off x="3126495" y="6236416"/>
            <a:ext cx="533394" cy="95249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Connector 139"/>
          <p:cNvCxnSpPr>
            <a:stCxn id="38" idx="4"/>
          </p:cNvCxnSpPr>
          <p:nvPr userDrawn="1"/>
        </p:nvCxnSpPr>
        <p:spPr>
          <a:xfrm>
            <a:off x="2344095" y="6041427"/>
            <a:ext cx="0" cy="30596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140"/>
          <p:cNvSpPr/>
          <p:nvPr userDrawn="1"/>
        </p:nvSpPr>
        <p:spPr>
          <a:xfrm>
            <a:off x="2150891" y="5655020"/>
            <a:ext cx="386407" cy="386407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" name="Picture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52" y="5798265"/>
            <a:ext cx="771677" cy="77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101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82 0.00023 L 0.58316 -0.00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67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1" grpId="0" animBg="1"/>
      <p:bldP spid="22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4"/>
          <p:cNvSpPr/>
          <p:nvPr userDrawn="1"/>
        </p:nvSpPr>
        <p:spPr>
          <a:xfrm>
            <a:off x="1149411" y="6430543"/>
            <a:ext cx="31471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B6CDF4B4-146F-4CD0-B0FE-F3CF0468E44B}" type="slidenum">
              <a:rPr lang="id-ID" sz="120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rPr>
              <a:t>‹#›</a:t>
            </a:fld>
            <a:endParaRPr lang="id-ID" sz="16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23" name="Title 1"/>
          <p:cNvSpPr txBox="1">
            <a:spLocks/>
          </p:cNvSpPr>
          <p:nvPr userDrawn="1"/>
        </p:nvSpPr>
        <p:spPr>
          <a:xfrm>
            <a:off x="4249473" y="820283"/>
            <a:ext cx="4125845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1100" dirty="0" smtClean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경상남도 교육청 온라인 </a:t>
            </a:r>
            <a:r>
              <a:rPr lang="ko-KR" altLang="en-US" sz="1100" dirty="0" err="1" smtClean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전달연수</a:t>
            </a:r>
            <a:endParaRPr lang="en-US" sz="1100" dirty="0">
              <a:solidFill>
                <a:schemeClr val="bg1">
                  <a:lumMod val="7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grpSp>
        <p:nvGrpSpPr>
          <p:cNvPr id="35" name="Group 34"/>
          <p:cNvGrpSpPr>
            <a:grpSpLocks noChangeAspect="1"/>
          </p:cNvGrpSpPr>
          <p:nvPr userDrawn="1"/>
        </p:nvGrpSpPr>
        <p:grpSpPr>
          <a:xfrm rot="16200000">
            <a:off x="4102967" y="741514"/>
            <a:ext cx="910043" cy="92328"/>
            <a:chOff x="821415" y="5132620"/>
            <a:chExt cx="3298056" cy="334606"/>
          </a:xfrm>
        </p:grpSpPr>
        <p:cxnSp>
          <p:nvCxnSpPr>
            <p:cNvPr id="36" name="Straight Connector 35"/>
            <p:cNvCxnSpPr/>
            <p:nvPr/>
          </p:nvCxnSpPr>
          <p:spPr>
            <a:xfrm>
              <a:off x="821415" y="5132620"/>
              <a:ext cx="1080000" cy="0"/>
            </a:xfrm>
            <a:prstGeom prst="line">
              <a:avLst/>
            </a:prstGeom>
            <a:ln w="76200">
              <a:solidFill>
                <a:schemeClr val="accent2">
                  <a:alpha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3039471" y="5132620"/>
              <a:ext cx="1080000" cy="0"/>
            </a:xfrm>
            <a:prstGeom prst="line">
              <a:avLst/>
            </a:prstGeom>
            <a:ln w="76200">
              <a:solidFill>
                <a:schemeClr val="accent4">
                  <a:alpha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Group 37"/>
            <p:cNvGrpSpPr/>
            <p:nvPr/>
          </p:nvGrpSpPr>
          <p:grpSpPr>
            <a:xfrm>
              <a:off x="1930443" y="5132620"/>
              <a:ext cx="1080000" cy="334606"/>
              <a:chOff x="1930443" y="5132620"/>
              <a:chExt cx="1080000" cy="334606"/>
            </a:xfrm>
          </p:grpSpPr>
          <p:cxnSp>
            <p:nvCxnSpPr>
              <p:cNvPr id="39" name="Straight Connector 38"/>
              <p:cNvCxnSpPr/>
              <p:nvPr/>
            </p:nvCxnSpPr>
            <p:spPr>
              <a:xfrm>
                <a:off x="1930443" y="5132620"/>
                <a:ext cx="1080000" cy="0"/>
              </a:xfrm>
              <a:prstGeom prst="line">
                <a:avLst/>
              </a:prstGeom>
              <a:ln w="76200">
                <a:solidFill>
                  <a:schemeClr val="accent3">
                    <a:alpha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Flowchart: Merge 39"/>
              <p:cNvSpPr>
                <a:spLocks noChangeAspect="1"/>
              </p:cNvSpPr>
              <p:nvPr/>
            </p:nvSpPr>
            <p:spPr>
              <a:xfrm>
                <a:off x="2266868" y="5206291"/>
                <a:ext cx="486154" cy="260935"/>
              </a:xfrm>
              <a:prstGeom prst="flowChartMerg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</p:grpSp>
      <p:pic>
        <p:nvPicPr>
          <p:cNvPr id="89" name="그림 8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64276"/>
            <a:ext cx="1015676" cy="44444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740" y="349534"/>
            <a:ext cx="2801265" cy="44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198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6"/>
          <p:cNvGrpSpPr>
            <a:grpSpLocks noChangeAspect="1"/>
          </p:cNvGrpSpPr>
          <p:nvPr userDrawn="1"/>
        </p:nvGrpSpPr>
        <p:grpSpPr>
          <a:xfrm>
            <a:off x="1091138" y="6354005"/>
            <a:ext cx="423198" cy="407974"/>
            <a:chOff x="4966419" y="1114425"/>
            <a:chExt cx="591419" cy="570144"/>
          </a:xfrm>
        </p:grpSpPr>
        <p:sp>
          <p:nvSpPr>
            <p:cNvPr id="24" name="Oval 7"/>
            <p:cNvSpPr/>
            <p:nvPr/>
          </p:nvSpPr>
          <p:spPr>
            <a:xfrm>
              <a:off x="5000625" y="1114425"/>
              <a:ext cx="557213" cy="558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46000">
                  <a:schemeClr val="accent1">
                    <a:lumMod val="95000"/>
                    <a:lumOff val="5000"/>
                  </a:schemeClr>
                </a:gs>
                <a:gs pos="100000">
                  <a:schemeClr val="accent1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200"/>
            </a:p>
          </p:txBody>
        </p:sp>
        <p:sp>
          <p:nvSpPr>
            <p:cNvPr id="25" name="Rectangle 8"/>
            <p:cNvSpPr/>
            <p:nvPr/>
          </p:nvSpPr>
          <p:spPr>
            <a:xfrm>
              <a:off x="4966419" y="1125415"/>
              <a:ext cx="571759" cy="5591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id-ID" sz="2000" b="1" spc="-15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Open Sans Light" panose="020B0306030504020204" pitchFamily="34" charset="0"/>
              </a:endParaRPr>
            </a:p>
          </p:txBody>
        </p:sp>
      </p:grpSp>
      <p:cxnSp>
        <p:nvCxnSpPr>
          <p:cNvPr id="26" name="Straight Connector 9"/>
          <p:cNvCxnSpPr/>
          <p:nvPr userDrawn="1"/>
        </p:nvCxnSpPr>
        <p:spPr>
          <a:xfrm>
            <a:off x="1851715" y="6562587"/>
            <a:ext cx="8460000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sysDot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10"/>
          <p:cNvGrpSpPr>
            <a:grpSpLocks noChangeAspect="1"/>
          </p:cNvGrpSpPr>
          <p:nvPr userDrawn="1"/>
        </p:nvGrpSpPr>
        <p:grpSpPr>
          <a:xfrm>
            <a:off x="1437027" y="6407727"/>
            <a:ext cx="314716" cy="353100"/>
            <a:chOff x="4988102" y="1114425"/>
            <a:chExt cx="571760" cy="641494"/>
          </a:xfrm>
        </p:grpSpPr>
        <p:sp>
          <p:nvSpPr>
            <p:cNvPr id="28" name="Oval 11"/>
            <p:cNvSpPr/>
            <p:nvPr/>
          </p:nvSpPr>
          <p:spPr>
            <a:xfrm>
              <a:off x="5000625" y="1114425"/>
              <a:ext cx="557213" cy="558000"/>
            </a:xfrm>
            <a:prstGeom prst="ellipse">
              <a:avLst/>
            </a:prstGeom>
            <a:solidFill>
              <a:schemeClr val="bg1">
                <a:lumMod val="6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50"/>
            </a:p>
          </p:txBody>
        </p:sp>
        <p:sp>
          <p:nvSpPr>
            <p:cNvPr id="29" name="Rectangle 12"/>
            <p:cNvSpPr/>
            <p:nvPr/>
          </p:nvSpPr>
          <p:spPr>
            <a:xfrm>
              <a:off x="4988102" y="1140851"/>
              <a:ext cx="571760" cy="6150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id-ID" sz="1600" spc="-15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endParaRPr>
            </a:p>
          </p:txBody>
        </p:sp>
      </p:grpSp>
      <p:sp>
        <p:nvSpPr>
          <p:cNvPr id="30" name="Rectangle 13"/>
          <p:cNvSpPr/>
          <p:nvPr userDrawn="1"/>
        </p:nvSpPr>
        <p:spPr>
          <a:xfrm>
            <a:off x="10678365" y="6431666"/>
            <a:ext cx="103425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d-ID" sz="1000" dirty="0" smtClean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rPr>
              <a:t>www.</a:t>
            </a:r>
            <a:r>
              <a:rPr lang="en-US" altLang="ko-KR" sz="1000" dirty="0" smtClean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rPr>
              <a:t>gnlec.kr</a:t>
            </a:r>
            <a:endParaRPr lang="id-ID" sz="1000" dirty="0">
              <a:solidFill>
                <a:schemeClr val="bg1">
                  <a:lumMod val="7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 Light" panose="020B0306030504020204" pitchFamily="34" charset="0"/>
            </a:endParaRPr>
          </a:p>
        </p:txBody>
      </p:sp>
      <p:pic>
        <p:nvPicPr>
          <p:cNvPr id="31" name="그림 3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36" y="6101763"/>
            <a:ext cx="634920" cy="634920"/>
          </a:xfrm>
          <a:prstGeom prst="rect">
            <a:avLst/>
          </a:prstGeom>
        </p:spPr>
      </p:pic>
      <p:cxnSp>
        <p:nvCxnSpPr>
          <p:cNvPr id="32" name="Straight Connector 9"/>
          <p:cNvCxnSpPr/>
          <p:nvPr userDrawn="1"/>
        </p:nvCxnSpPr>
        <p:spPr>
          <a:xfrm>
            <a:off x="983432" y="908720"/>
            <a:ext cx="10441735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sysDot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모서리가 둥근 직사각형 33"/>
          <p:cNvSpPr/>
          <p:nvPr userDrawn="1"/>
        </p:nvSpPr>
        <p:spPr>
          <a:xfrm>
            <a:off x="767408" y="692696"/>
            <a:ext cx="216024" cy="216024"/>
          </a:xfrm>
          <a:prstGeom prst="round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모서리가 둥근 직사각형 36"/>
          <p:cNvSpPr/>
          <p:nvPr userDrawn="1"/>
        </p:nvSpPr>
        <p:spPr>
          <a:xfrm>
            <a:off x="1055440" y="692696"/>
            <a:ext cx="216024" cy="216024"/>
          </a:xfrm>
          <a:prstGeom prst="round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모서리가 둥근 직사각형 37"/>
          <p:cNvSpPr/>
          <p:nvPr userDrawn="1"/>
        </p:nvSpPr>
        <p:spPr>
          <a:xfrm>
            <a:off x="1343472" y="692696"/>
            <a:ext cx="216024" cy="216024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그림 3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329" y="464276"/>
            <a:ext cx="1015676" cy="444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17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6"/>
          <p:cNvGrpSpPr>
            <a:grpSpLocks noChangeAspect="1"/>
          </p:cNvGrpSpPr>
          <p:nvPr userDrawn="1"/>
        </p:nvGrpSpPr>
        <p:grpSpPr>
          <a:xfrm>
            <a:off x="1091138" y="6354005"/>
            <a:ext cx="423198" cy="407974"/>
            <a:chOff x="4966419" y="1114425"/>
            <a:chExt cx="591419" cy="570144"/>
          </a:xfrm>
        </p:grpSpPr>
        <p:sp>
          <p:nvSpPr>
            <p:cNvPr id="24" name="Oval 7"/>
            <p:cNvSpPr/>
            <p:nvPr/>
          </p:nvSpPr>
          <p:spPr>
            <a:xfrm>
              <a:off x="5000625" y="1114425"/>
              <a:ext cx="557213" cy="558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46000">
                  <a:schemeClr val="accent1">
                    <a:lumMod val="95000"/>
                    <a:lumOff val="5000"/>
                  </a:schemeClr>
                </a:gs>
                <a:gs pos="100000">
                  <a:schemeClr val="accent1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200"/>
            </a:p>
          </p:txBody>
        </p:sp>
        <p:sp>
          <p:nvSpPr>
            <p:cNvPr id="25" name="Rectangle 8"/>
            <p:cNvSpPr/>
            <p:nvPr/>
          </p:nvSpPr>
          <p:spPr>
            <a:xfrm>
              <a:off x="4966419" y="1125415"/>
              <a:ext cx="571759" cy="5591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id-ID" sz="2000" b="1" spc="-15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Open Sans Light" panose="020B0306030504020204" pitchFamily="34" charset="0"/>
              </a:endParaRPr>
            </a:p>
          </p:txBody>
        </p:sp>
      </p:grpSp>
      <p:cxnSp>
        <p:nvCxnSpPr>
          <p:cNvPr id="26" name="Straight Connector 9"/>
          <p:cNvCxnSpPr/>
          <p:nvPr userDrawn="1"/>
        </p:nvCxnSpPr>
        <p:spPr>
          <a:xfrm>
            <a:off x="1851715" y="6562587"/>
            <a:ext cx="8460000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sysDot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10"/>
          <p:cNvGrpSpPr>
            <a:grpSpLocks noChangeAspect="1"/>
          </p:cNvGrpSpPr>
          <p:nvPr userDrawn="1"/>
        </p:nvGrpSpPr>
        <p:grpSpPr>
          <a:xfrm>
            <a:off x="1437027" y="6407727"/>
            <a:ext cx="314716" cy="353100"/>
            <a:chOff x="4988102" y="1114425"/>
            <a:chExt cx="571760" cy="641494"/>
          </a:xfrm>
        </p:grpSpPr>
        <p:sp>
          <p:nvSpPr>
            <p:cNvPr id="28" name="Oval 11"/>
            <p:cNvSpPr/>
            <p:nvPr/>
          </p:nvSpPr>
          <p:spPr>
            <a:xfrm>
              <a:off x="5000625" y="1114425"/>
              <a:ext cx="557213" cy="558000"/>
            </a:xfrm>
            <a:prstGeom prst="ellipse">
              <a:avLst/>
            </a:prstGeom>
            <a:solidFill>
              <a:schemeClr val="bg1">
                <a:lumMod val="6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50"/>
            </a:p>
          </p:txBody>
        </p:sp>
        <p:sp>
          <p:nvSpPr>
            <p:cNvPr id="29" name="Rectangle 12"/>
            <p:cNvSpPr/>
            <p:nvPr/>
          </p:nvSpPr>
          <p:spPr>
            <a:xfrm>
              <a:off x="4988102" y="1140851"/>
              <a:ext cx="571760" cy="6150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id-ID" sz="1600" spc="-15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endParaRPr>
            </a:p>
          </p:txBody>
        </p:sp>
      </p:grpSp>
      <p:sp>
        <p:nvSpPr>
          <p:cNvPr id="30" name="Rectangle 13"/>
          <p:cNvSpPr/>
          <p:nvPr userDrawn="1"/>
        </p:nvSpPr>
        <p:spPr>
          <a:xfrm>
            <a:off x="10678365" y="6431666"/>
            <a:ext cx="103425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d-ID" sz="1000" dirty="0" smtClean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rPr>
              <a:t>www.</a:t>
            </a:r>
            <a:r>
              <a:rPr lang="en-US" altLang="ko-KR" sz="1000" dirty="0" smtClean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rPr>
              <a:t>gnlec.kr</a:t>
            </a:r>
            <a:endParaRPr lang="id-ID" sz="1000" dirty="0">
              <a:solidFill>
                <a:schemeClr val="bg1">
                  <a:lumMod val="7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 Light" panose="020B0306030504020204" pitchFamily="34" charset="0"/>
            </a:endParaRPr>
          </a:p>
        </p:txBody>
      </p:sp>
      <p:pic>
        <p:nvPicPr>
          <p:cNvPr id="31" name="그림 3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36" y="6101763"/>
            <a:ext cx="634920" cy="634920"/>
          </a:xfrm>
          <a:prstGeom prst="rect">
            <a:avLst/>
          </a:prstGeom>
        </p:spPr>
      </p:pic>
      <p:cxnSp>
        <p:nvCxnSpPr>
          <p:cNvPr id="32" name="Straight Connector 9"/>
          <p:cNvCxnSpPr/>
          <p:nvPr userDrawn="1"/>
        </p:nvCxnSpPr>
        <p:spPr>
          <a:xfrm>
            <a:off x="983432" y="908720"/>
            <a:ext cx="10441735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sysDot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그림 3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329" y="464276"/>
            <a:ext cx="1015676" cy="444444"/>
          </a:xfrm>
          <a:prstGeom prst="rect">
            <a:avLst/>
          </a:prstGeom>
        </p:spPr>
      </p:pic>
      <p:grpSp>
        <p:nvGrpSpPr>
          <p:cNvPr id="17" name="Group 105"/>
          <p:cNvGrpSpPr/>
          <p:nvPr userDrawn="1"/>
        </p:nvGrpSpPr>
        <p:grpSpPr>
          <a:xfrm>
            <a:off x="821415" y="836712"/>
            <a:ext cx="1818201" cy="186050"/>
            <a:chOff x="821415" y="5132620"/>
            <a:chExt cx="3298056" cy="134361"/>
          </a:xfrm>
        </p:grpSpPr>
        <p:cxnSp>
          <p:nvCxnSpPr>
            <p:cNvPr id="18" name="Straight Connector 2"/>
            <p:cNvCxnSpPr/>
            <p:nvPr/>
          </p:nvCxnSpPr>
          <p:spPr>
            <a:xfrm>
              <a:off x="821415" y="5132620"/>
              <a:ext cx="1080000" cy="0"/>
            </a:xfrm>
            <a:prstGeom prst="line">
              <a:avLst/>
            </a:prstGeom>
            <a:ln w="101600">
              <a:solidFill>
                <a:schemeClr val="accent2">
                  <a:alpha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0"/>
            <p:cNvCxnSpPr/>
            <p:nvPr/>
          </p:nvCxnSpPr>
          <p:spPr>
            <a:xfrm>
              <a:off x="3039471" y="5132620"/>
              <a:ext cx="1080000" cy="0"/>
            </a:xfrm>
            <a:prstGeom prst="line">
              <a:avLst/>
            </a:prstGeom>
            <a:ln w="101600">
              <a:solidFill>
                <a:schemeClr val="accent4">
                  <a:alpha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Group 104"/>
            <p:cNvGrpSpPr/>
            <p:nvPr/>
          </p:nvGrpSpPr>
          <p:grpSpPr>
            <a:xfrm>
              <a:off x="1930443" y="5132620"/>
              <a:ext cx="1080000" cy="134361"/>
              <a:chOff x="1930443" y="5132620"/>
              <a:chExt cx="1080000" cy="134361"/>
            </a:xfrm>
          </p:grpSpPr>
          <p:cxnSp>
            <p:nvCxnSpPr>
              <p:cNvPr id="21" name="Straight Connector 9"/>
              <p:cNvCxnSpPr/>
              <p:nvPr/>
            </p:nvCxnSpPr>
            <p:spPr>
              <a:xfrm>
                <a:off x="1930443" y="5132620"/>
                <a:ext cx="1080000" cy="0"/>
              </a:xfrm>
              <a:prstGeom prst="line">
                <a:avLst/>
              </a:prstGeom>
              <a:ln w="101600">
                <a:solidFill>
                  <a:schemeClr val="accent3">
                    <a:alpha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Flowchart: Merge 102"/>
              <p:cNvSpPr/>
              <p:nvPr/>
            </p:nvSpPr>
            <p:spPr>
              <a:xfrm>
                <a:off x="2368840" y="5157913"/>
                <a:ext cx="203205" cy="109068"/>
              </a:xfrm>
              <a:prstGeom prst="flowChartMerg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5327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6"/>
          <p:cNvGrpSpPr>
            <a:grpSpLocks noChangeAspect="1"/>
          </p:cNvGrpSpPr>
          <p:nvPr userDrawn="1"/>
        </p:nvGrpSpPr>
        <p:grpSpPr>
          <a:xfrm>
            <a:off x="1091138" y="6354005"/>
            <a:ext cx="423198" cy="407974"/>
            <a:chOff x="4966419" y="1114425"/>
            <a:chExt cx="591419" cy="570144"/>
          </a:xfrm>
        </p:grpSpPr>
        <p:sp>
          <p:nvSpPr>
            <p:cNvPr id="24" name="Oval 7"/>
            <p:cNvSpPr/>
            <p:nvPr/>
          </p:nvSpPr>
          <p:spPr>
            <a:xfrm>
              <a:off x="5000625" y="1114425"/>
              <a:ext cx="557213" cy="558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46000">
                  <a:schemeClr val="accent1">
                    <a:lumMod val="95000"/>
                    <a:lumOff val="5000"/>
                  </a:schemeClr>
                </a:gs>
                <a:gs pos="100000">
                  <a:schemeClr val="accent1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200"/>
            </a:p>
          </p:txBody>
        </p:sp>
        <p:sp>
          <p:nvSpPr>
            <p:cNvPr id="25" name="Rectangle 8"/>
            <p:cNvSpPr/>
            <p:nvPr/>
          </p:nvSpPr>
          <p:spPr>
            <a:xfrm>
              <a:off x="4966419" y="1125415"/>
              <a:ext cx="571759" cy="5591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id-ID" sz="2000" b="1" spc="-15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7" name="Group 10"/>
          <p:cNvGrpSpPr>
            <a:grpSpLocks noChangeAspect="1"/>
          </p:cNvGrpSpPr>
          <p:nvPr userDrawn="1"/>
        </p:nvGrpSpPr>
        <p:grpSpPr>
          <a:xfrm>
            <a:off x="1437027" y="6407727"/>
            <a:ext cx="314716" cy="353100"/>
            <a:chOff x="4988102" y="1114425"/>
            <a:chExt cx="571760" cy="641494"/>
          </a:xfrm>
        </p:grpSpPr>
        <p:sp>
          <p:nvSpPr>
            <p:cNvPr id="28" name="Oval 11"/>
            <p:cNvSpPr/>
            <p:nvPr/>
          </p:nvSpPr>
          <p:spPr>
            <a:xfrm>
              <a:off x="5000625" y="1114425"/>
              <a:ext cx="557213" cy="558000"/>
            </a:xfrm>
            <a:prstGeom prst="ellipse">
              <a:avLst/>
            </a:prstGeom>
            <a:solidFill>
              <a:schemeClr val="bg1">
                <a:lumMod val="6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50"/>
            </a:p>
          </p:txBody>
        </p:sp>
        <p:sp>
          <p:nvSpPr>
            <p:cNvPr id="29" name="Rectangle 12"/>
            <p:cNvSpPr/>
            <p:nvPr/>
          </p:nvSpPr>
          <p:spPr>
            <a:xfrm>
              <a:off x="4988102" y="1140851"/>
              <a:ext cx="571760" cy="6150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id-ID" sz="1600" spc="-15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endParaRPr>
            </a:p>
          </p:txBody>
        </p:sp>
      </p:grpSp>
      <p:sp>
        <p:nvSpPr>
          <p:cNvPr id="30" name="Rectangle 13"/>
          <p:cNvSpPr/>
          <p:nvPr userDrawn="1"/>
        </p:nvSpPr>
        <p:spPr>
          <a:xfrm>
            <a:off x="10333720" y="6431666"/>
            <a:ext cx="13789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d-ID" sz="1400" dirty="0" smtClean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rPr>
              <a:t>www.</a:t>
            </a:r>
            <a:r>
              <a:rPr lang="en-US" altLang="ko-KR" sz="1400" dirty="0" smtClean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rPr>
              <a:t>gnlec.kr</a:t>
            </a:r>
            <a:endParaRPr lang="id-ID" sz="1400" dirty="0">
              <a:solidFill>
                <a:schemeClr val="bg1">
                  <a:lumMod val="7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 Light" panose="020B0306030504020204" pitchFamily="34" charset="0"/>
            </a:endParaRPr>
          </a:p>
        </p:txBody>
      </p:sp>
      <p:pic>
        <p:nvPicPr>
          <p:cNvPr id="31" name="그림 3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36" y="6101763"/>
            <a:ext cx="634920" cy="634920"/>
          </a:xfrm>
          <a:prstGeom prst="rect">
            <a:avLst/>
          </a:prstGeom>
        </p:spPr>
      </p:pic>
      <p:cxnSp>
        <p:nvCxnSpPr>
          <p:cNvPr id="32" name="Straight Connector 9"/>
          <p:cNvCxnSpPr/>
          <p:nvPr userDrawn="1"/>
        </p:nvCxnSpPr>
        <p:spPr>
          <a:xfrm>
            <a:off x="983432" y="908720"/>
            <a:ext cx="10441735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sysDot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그림 3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64276"/>
            <a:ext cx="1015676" cy="444444"/>
          </a:xfrm>
          <a:prstGeom prst="rect">
            <a:avLst/>
          </a:prstGeom>
        </p:spPr>
      </p:pic>
      <p:grpSp>
        <p:nvGrpSpPr>
          <p:cNvPr id="33" name="Group 11"/>
          <p:cNvGrpSpPr/>
          <p:nvPr userDrawn="1"/>
        </p:nvGrpSpPr>
        <p:grpSpPr>
          <a:xfrm>
            <a:off x="-28864" y="6790405"/>
            <a:ext cx="12220864" cy="94980"/>
            <a:chOff x="606161" y="2106824"/>
            <a:chExt cx="6205940" cy="1241188"/>
          </a:xfrm>
        </p:grpSpPr>
        <p:sp>
          <p:nvSpPr>
            <p:cNvPr id="34" name="Rectangle 6"/>
            <p:cNvSpPr/>
            <p:nvPr userDrawn="1"/>
          </p:nvSpPr>
          <p:spPr>
            <a:xfrm>
              <a:off x="606161" y="2106824"/>
              <a:ext cx="1241188" cy="12411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  <p:sp>
          <p:nvSpPr>
            <p:cNvPr id="35" name="Rectangle 7"/>
            <p:cNvSpPr/>
            <p:nvPr userDrawn="1"/>
          </p:nvSpPr>
          <p:spPr>
            <a:xfrm>
              <a:off x="1847349" y="2106824"/>
              <a:ext cx="1241188" cy="12411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  <p:sp>
          <p:nvSpPr>
            <p:cNvPr id="36" name="Rectangle 8"/>
            <p:cNvSpPr/>
            <p:nvPr userDrawn="1"/>
          </p:nvSpPr>
          <p:spPr>
            <a:xfrm>
              <a:off x="3088537" y="2106824"/>
              <a:ext cx="1241188" cy="124118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  <p:sp>
          <p:nvSpPr>
            <p:cNvPr id="37" name="Rectangle 9"/>
            <p:cNvSpPr/>
            <p:nvPr userDrawn="1"/>
          </p:nvSpPr>
          <p:spPr>
            <a:xfrm>
              <a:off x="4329725" y="2106824"/>
              <a:ext cx="1241188" cy="12411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  <p:sp>
          <p:nvSpPr>
            <p:cNvPr id="38" name="Rectangle 10"/>
            <p:cNvSpPr/>
            <p:nvPr userDrawn="1"/>
          </p:nvSpPr>
          <p:spPr>
            <a:xfrm>
              <a:off x="5570913" y="2106824"/>
              <a:ext cx="1241188" cy="124118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</p:grpSp>
      <p:grpSp>
        <p:nvGrpSpPr>
          <p:cNvPr id="40" name="Group 11"/>
          <p:cNvGrpSpPr/>
          <p:nvPr userDrawn="1"/>
        </p:nvGrpSpPr>
        <p:grpSpPr>
          <a:xfrm>
            <a:off x="-4184" y="21652"/>
            <a:ext cx="12220864" cy="94980"/>
            <a:chOff x="606161" y="2106824"/>
            <a:chExt cx="6205940" cy="1241188"/>
          </a:xfrm>
        </p:grpSpPr>
        <p:sp>
          <p:nvSpPr>
            <p:cNvPr id="41" name="Rectangle 6"/>
            <p:cNvSpPr/>
            <p:nvPr userDrawn="1"/>
          </p:nvSpPr>
          <p:spPr>
            <a:xfrm>
              <a:off x="606161" y="2106824"/>
              <a:ext cx="1241188" cy="12411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  <p:sp>
          <p:nvSpPr>
            <p:cNvPr id="42" name="Rectangle 7"/>
            <p:cNvSpPr/>
            <p:nvPr userDrawn="1"/>
          </p:nvSpPr>
          <p:spPr>
            <a:xfrm>
              <a:off x="1847349" y="2106824"/>
              <a:ext cx="1241188" cy="12411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  <p:sp>
          <p:nvSpPr>
            <p:cNvPr id="43" name="Rectangle 8"/>
            <p:cNvSpPr/>
            <p:nvPr userDrawn="1"/>
          </p:nvSpPr>
          <p:spPr>
            <a:xfrm>
              <a:off x="3088537" y="2106824"/>
              <a:ext cx="1241188" cy="124118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  <p:sp>
          <p:nvSpPr>
            <p:cNvPr id="44" name="Rectangle 9"/>
            <p:cNvSpPr/>
            <p:nvPr userDrawn="1"/>
          </p:nvSpPr>
          <p:spPr>
            <a:xfrm>
              <a:off x="4329725" y="2106824"/>
              <a:ext cx="1241188" cy="12411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  <p:sp>
          <p:nvSpPr>
            <p:cNvPr id="45" name="Rectangle 10"/>
            <p:cNvSpPr/>
            <p:nvPr userDrawn="1"/>
          </p:nvSpPr>
          <p:spPr>
            <a:xfrm>
              <a:off x="5570913" y="2106824"/>
              <a:ext cx="1241188" cy="124118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</p:grpSp>
      <p:grpSp>
        <p:nvGrpSpPr>
          <p:cNvPr id="46" name="Group 50"/>
          <p:cNvGrpSpPr/>
          <p:nvPr userDrawn="1"/>
        </p:nvGrpSpPr>
        <p:grpSpPr>
          <a:xfrm>
            <a:off x="596374" y="762323"/>
            <a:ext cx="1395170" cy="290413"/>
            <a:chOff x="5516605" y="5734353"/>
            <a:chExt cx="1395170" cy="290413"/>
          </a:xfrm>
        </p:grpSpPr>
        <p:sp>
          <p:nvSpPr>
            <p:cNvPr id="47" name="Oval 51"/>
            <p:cNvSpPr>
              <a:spLocks noChangeAspect="1"/>
            </p:cNvSpPr>
            <p:nvPr/>
          </p:nvSpPr>
          <p:spPr>
            <a:xfrm>
              <a:off x="5516605" y="5748729"/>
              <a:ext cx="252000" cy="252000"/>
            </a:xfrm>
            <a:prstGeom prst="ellipse">
              <a:avLst/>
            </a:prstGeom>
            <a:solidFill>
              <a:schemeClr val="accent1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48" name="Oval 52"/>
            <p:cNvSpPr>
              <a:spLocks noChangeAspect="1"/>
            </p:cNvSpPr>
            <p:nvPr/>
          </p:nvSpPr>
          <p:spPr>
            <a:xfrm>
              <a:off x="5800092" y="5748729"/>
              <a:ext cx="252000" cy="252000"/>
            </a:xfrm>
            <a:prstGeom prst="ellipse">
              <a:avLst/>
            </a:prstGeom>
            <a:solidFill>
              <a:schemeClr val="accent2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49" name="Oval 53"/>
            <p:cNvSpPr>
              <a:spLocks noChangeAspect="1"/>
            </p:cNvSpPr>
            <p:nvPr/>
          </p:nvSpPr>
          <p:spPr>
            <a:xfrm>
              <a:off x="6088038" y="5748729"/>
              <a:ext cx="252000" cy="252000"/>
            </a:xfrm>
            <a:prstGeom prst="ellipse">
              <a:avLst/>
            </a:prstGeom>
            <a:solidFill>
              <a:schemeClr val="accent3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0" name="Oval 54"/>
            <p:cNvSpPr>
              <a:spLocks noChangeAspect="1"/>
            </p:cNvSpPr>
            <p:nvPr/>
          </p:nvSpPr>
          <p:spPr>
            <a:xfrm>
              <a:off x="6375984" y="5748729"/>
              <a:ext cx="252000" cy="252000"/>
            </a:xfrm>
            <a:prstGeom prst="ellipse">
              <a:avLst/>
            </a:prstGeom>
            <a:solidFill>
              <a:schemeClr val="accent4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1" name="Oval 55"/>
            <p:cNvSpPr>
              <a:spLocks noChangeAspect="1"/>
            </p:cNvSpPr>
            <p:nvPr/>
          </p:nvSpPr>
          <p:spPr>
            <a:xfrm>
              <a:off x="6659775" y="5748729"/>
              <a:ext cx="252000" cy="252000"/>
            </a:xfrm>
            <a:prstGeom prst="ellipse">
              <a:avLst/>
            </a:prstGeom>
            <a:solidFill>
              <a:schemeClr val="accent5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516606" y="5748643"/>
              <a:ext cx="26375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809700" y="5734353"/>
              <a:ext cx="25199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114080" y="5763156"/>
              <a:ext cx="24024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371829" y="5739120"/>
              <a:ext cx="25615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657545" y="5748641"/>
              <a:ext cx="25423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0591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13"/>
          <p:cNvSpPr/>
          <p:nvPr userDrawn="1"/>
        </p:nvSpPr>
        <p:spPr>
          <a:xfrm>
            <a:off x="10045688" y="6145559"/>
            <a:ext cx="13789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d-ID" sz="1400" dirty="0" smtClean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rPr>
              <a:t>www.</a:t>
            </a:r>
            <a:r>
              <a:rPr lang="en-US" altLang="ko-KR" sz="1400" dirty="0" smtClean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rPr>
              <a:t>gnlec.kr</a:t>
            </a:r>
            <a:endParaRPr lang="id-ID" sz="1400" dirty="0">
              <a:solidFill>
                <a:schemeClr val="bg1">
                  <a:lumMod val="7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 Light" panose="020B0306030504020204" pitchFamily="34" charset="0"/>
            </a:endParaRPr>
          </a:p>
        </p:txBody>
      </p:sp>
      <p:pic>
        <p:nvPicPr>
          <p:cNvPr id="31" name="그림 3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773113"/>
            <a:ext cx="634920" cy="634920"/>
          </a:xfrm>
          <a:prstGeom prst="rect">
            <a:avLst/>
          </a:prstGeom>
        </p:spPr>
      </p:pic>
      <p:cxnSp>
        <p:nvCxnSpPr>
          <p:cNvPr id="32" name="Straight Connector 9"/>
          <p:cNvCxnSpPr/>
          <p:nvPr userDrawn="1"/>
        </p:nvCxnSpPr>
        <p:spPr>
          <a:xfrm>
            <a:off x="983432" y="908720"/>
            <a:ext cx="10441735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sysDot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그림 3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64276"/>
            <a:ext cx="1015676" cy="444444"/>
          </a:xfrm>
          <a:prstGeom prst="rect">
            <a:avLst/>
          </a:prstGeom>
        </p:spPr>
      </p:pic>
      <p:grpSp>
        <p:nvGrpSpPr>
          <p:cNvPr id="46" name="Group 50"/>
          <p:cNvGrpSpPr/>
          <p:nvPr userDrawn="1"/>
        </p:nvGrpSpPr>
        <p:grpSpPr>
          <a:xfrm>
            <a:off x="596374" y="762323"/>
            <a:ext cx="1395170" cy="290413"/>
            <a:chOff x="5516605" y="5734353"/>
            <a:chExt cx="1395170" cy="290413"/>
          </a:xfrm>
        </p:grpSpPr>
        <p:sp>
          <p:nvSpPr>
            <p:cNvPr id="47" name="Oval 51"/>
            <p:cNvSpPr>
              <a:spLocks noChangeAspect="1"/>
            </p:cNvSpPr>
            <p:nvPr/>
          </p:nvSpPr>
          <p:spPr>
            <a:xfrm>
              <a:off x="5516605" y="5748729"/>
              <a:ext cx="252000" cy="252000"/>
            </a:xfrm>
            <a:prstGeom prst="ellipse">
              <a:avLst/>
            </a:prstGeom>
            <a:solidFill>
              <a:schemeClr val="accent1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48" name="Oval 52"/>
            <p:cNvSpPr>
              <a:spLocks noChangeAspect="1"/>
            </p:cNvSpPr>
            <p:nvPr/>
          </p:nvSpPr>
          <p:spPr>
            <a:xfrm>
              <a:off x="5800092" y="5748729"/>
              <a:ext cx="252000" cy="252000"/>
            </a:xfrm>
            <a:prstGeom prst="ellipse">
              <a:avLst/>
            </a:prstGeom>
            <a:solidFill>
              <a:schemeClr val="accent2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49" name="Oval 53"/>
            <p:cNvSpPr>
              <a:spLocks noChangeAspect="1"/>
            </p:cNvSpPr>
            <p:nvPr/>
          </p:nvSpPr>
          <p:spPr>
            <a:xfrm>
              <a:off x="6088038" y="5748729"/>
              <a:ext cx="252000" cy="252000"/>
            </a:xfrm>
            <a:prstGeom prst="ellipse">
              <a:avLst/>
            </a:prstGeom>
            <a:solidFill>
              <a:schemeClr val="accent3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0" name="Oval 54"/>
            <p:cNvSpPr>
              <a:spLocks noChangeAspect="1"/>
            </p:cNvSpPr>
            <p:nvPr/>
          </p:nvSpPr>
          <p:spPr>
            <a:xfrm>
              <a:off x="6375984" y="5748729"/>
              <a:ext cx="252000" cy="252000"/>
            </a:xfrm>
            <a:prstGeom prst="ellipse">
              <a:avLst/>
            </a:prstGeom>
            <a:solidFill>
              <a:schemeClr val="accent4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1" name="Oval 55"/>
            <p:cNvSpPr>
              <a:spLocks noChangeAspect="1"/>
            </p:cNvSpPr>
            <p:nvPr/>
          </p:nvSpPr>
          <p:spPr>
            <a:xfrm>
              <a:off x="6659775" y="5748729"/>
              <a:ext cx="252000" cy="252000"/>
            </a:xfrm>
            <a:prstGeom prst="ellipse">
              <a:avLst/>
            </a:prstGeom>
            <a:solidFill>
              <a:schemeClr val="accent5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516606" y="5748643"/>
              <a:ext cx="26375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809700" y="5734353"/>
              <a:ext cx="25199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114080" y="5763156"/>
              <a:ext cx="24024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371829" y="5739120"/>
              <a:ext cx="25615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657545" y="5748641"/>
              <a:ext cx="25423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sp>
        <p:nvSpPr>
          <p:cNvPr id="77" name="AutoShape 1"/>
          <p:cNvSpPr>
            <a:spLocks/>
          </p:cNvSpPr>
          <p:nvPr userDrawn="1"/>
        </p:nvSpPr>
        <p:spPr bwMode="auto">
          <a:xfrm>
            <a:off x="25034" y="6573374"/>
            <a:ext cx="12166965" cy="279399"/>
          </a:xfrm>
          <a:custGeom>
            <a:avLst/>
            <a:gdLst>
              <a:gd name="T0" fmla="*/ 12192000 w 21600"/>
              <a:gd name="T1" fmla="*/ 443707 h 21600"/>
              <a:gd name="T2" fmla="*/ 12192000 w 21600"/>
              <a:gd name="T3" fmla="*/ 443707 h 21600"/>
              <a:gd name="T4" fmla="*/ 12192000 w 21600"/>
              <a:gd name="T5" fmla="*/ 443707 h 21600"/>
              <a:gd name="T6" fmla="*/ 12192000 w 21600"/>
              <a:gd name="T7" fmla="*/ 443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26282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>
              <a:lnSpc>
                <a:spcPct val="130000"/>
              </a:lnSpc>
              <a:defRPr/>
            </a:pPr>
            <a:endParaRPr lang="ko-KR" altLang="en-US"/>
          </a:p>
        </p:txBody>
      </p:sp>
      <p:sp>
        <p:nvSpPr>
          <p:cNvPr id="78" name="AutoShape 2"/>
          <p:cNvSpPr>
            <a:spLocks/>
          </p:cNvSpPr>
          <p:nvPr userDrawn="1"/>
        </p:nvSpPr>
        <p:spPr bwMode="auto">
          <a:xfrm>
            <a:off x="5890172" y="6184958"/>
            <a:ext cx="629542" cy="628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10800"/>
                </a:moveTo>
                <a:cubicBezTo>
                  <a:pt x="21600" y="16764"/>
                  <a:pt x="16764" y="21600"/>
                  <a:pt x="10800" y="21600"/>
                </a:cubicBezTo>
                <a:cubicBezTo>
                  <a:pt x="4835" y="21600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600" y="4835"/>
                  <a:pt x="21600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1437" tIns="71437" rIns="71437" bIns="71437" anchor="ctr"/>
          <a:lstStyle/>
          <a:p>
            <a:pPr algn="ctr" defTabSz="584200" eaLnBrk="1">
              <a:defRPr/>
            </a:pPr>
            <a:endParaRPr lang="es-ES" sz="3200" b="0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79" name="AutoShape 3"/>
          <p:cNvSpPr>
            <a:spLocks/>
          </p:cNvSpPr>
          <p:nvPr userDrawn="1"/>
        </p:nvSpPr>
        <p:spPr bwMode="auto">
          <a:xfrm>
            <a:off x="6744073" y="6327501"/>
            <a:ext cx="385166" cy="3842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10800"/>
                </a:moveTo>
                <a:cubicBezTo>
                  <a:pt x="21600" y="16764"/>
                  <a:pt x="16764" y="21600"/>
                  <a:pt x="10800" y="21600"/>
                </a:cubicBezTo>
                <a:cubicBezTo>
                  <a:pt x="4835" y="21600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600" y="4835"/>
                  <a:pt x="21600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71437" tIns="71437" rIns="71437" bIns="71437" anchor="ctr"/>
          <a:lstStyle/>
          <a:p>
            <a:pPr algn="ctr" defTabSz="584200" eaLnBrk="1">
              <a:defRPr/>
            </a:pPr>
            <a:endParaRPr lang="es-ES" sz="3200" b="0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80" name="AutoShape 4"/>
          <p:cNvSpPr>
            <a:spLocks/>
          </p:cNvSpPr>
          <p:nvPr userDrawn="1"/>
        </p:nvSpPr>
        <p:spPr bwMode="auto">
          <a:xfrm>
            <a:off x="7371010" y="6327501"/>
            <a:ext cx="385166" cy="3842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10800"/>
                </a:moveTo>
                <a:cubicBezTo>
                  <a:pt x="21600" y="16764"/>
                  <a:pt x="16764" y="21600"/>
                  <a:pt x="10800" y="21600"/>
                </a:cubicBezTo>
                <a:cubicBezTo>
                  <a:pt x="4835" y="21600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600" y="4835"/>
                  <a:pt x="21600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lIns="71437" tIns="71437" rIns="71437" bIns="71437" anchor="ctr"/>
          <a:lstStyle/>
          <a:p>
            <a:pPr algn="ctr" defTabSz="584200" eaLnBrk="1">
              <a:defRPr/>
            </a:pPr>
            <a:endParaRPr lang="es-ES" sz="3200" b="0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81" name="AutoShape 5"/>
          <p:cNvSpPr>
            <a:spLocks/>
          </p:cNvSpPr>
          <p:nvPr userDrawn="1"/>
        </p:nvSpPr>
        <p:spPr bwMode="auto">
          <a:xfrm>
            <a:off x="5250314" y="6327501"/>
            <a:ext cx="385166" cy="3842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10800"/>
                </a:moveTo>
                <a:cubicBezTo>
                  <a:pt x="21600" y="16764"/>
                  <a:pt x="16764" y="21600"/>
                  <a:pt x="10800" y="21600"/>
                </a:cubicBezTo>
                <a:cubicBezTo>
                  <a:pt x="4835" y="21600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600" y="4835"/>
                  <a:pt x="21600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71437" tIns="71437" rIns="71437" bIns="71437" anchor="ctr"/>
          <a:lstStyle/>
          <a:p>
            <a:pPr algn="ctr" defTabSz="584200" eaLnBrk="1">
              <a:defRPr/>
            </a:pPr>
            <a:endParaRPr lang="es-ES" sz="3200" b="0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82" name="AutoShape 6"/>
          <p:cNvSpPr>
            <a:spLocks/>
          </p:cNvSpPr>
          <p:nvPr userDrawn="1"/>
        </p:nvSpPr>
        <p:spPr bwMode="auto">
          <a:xfrm>
            <a:off x="4635805" y="6327501"/>
            <a:ext cx="385166" cy="3842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10800"/>
                </a:moveTo>
                <a:cubicBezTo>
                  <a:pt x="21600" y="16764"/>
                  <a:pt x="16764" y="21600"/>
                  <a:pt x="10800" y="21600"/>
                </a:cubicBezTo>
                <a:cubicBezTo>
                  <a:pt x="4835" y="21600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600" y="4835"/>
                  <a:pt x="21600" y="10799"/>
                </a:cubicBezTo>
                <a:lnTo>
                  <a:pt x="21600" y="108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1437" tIns="71437" rIns="71437" bIns="71437" anchor="ctr"/>
          <a:lstStyle/>
          <a:p>
            <a:endParaRPr lang="ko-KR" altLang="en-US"/>
          </a:p>
        </p:txBody>
      </p:sp>
      <p:sp>
        <p:nvSpPr>
          <p:cNvPr id="83" name="AutoShape 7"/>
          <p:cNvSpPr>
            <a:spLocks/>
          </p:cNvSpPr>
          <p:nvPr userDrawn="1"/>
        </p:nvSpPr>
        <p:spPr bwMode="auto">
          <a:xfrm>
            <a:off x="4028035" y="6173613"/>
            <a:ext cx="295275" cy="4191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50800" tIns="50800" rIns="50800" bIns="50800" anchor="ctr"/>
          <a:lstStyle>
            <a:lvl1pPr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defRPr/>
            </a:pPr>
            <a:endParaRPr lang="es-ES" altLang="ko-KR" dirty="0" smtClean="0"/>
          </a:p>
        </p:txBody>
      </p:sp>
      <p:sp>
        <p:nvSpPr>
          <p:cNvPr id="84" name="AutoShape 11"/>
          <p:cNvSpPr>
            <a:spLocks/>
          </p:cNvSpPr>
          <p:nvPr userDrawn="1"/>
        </p:nvSpPr>
        <p:spPr bwMode="auto">
          <a:xfrm>
            <a:off x="-528736" y="5430997"/>
            <a:ext cx="1924050" cy="1749425"/>
          </a:xfrm>
          <a:custGeom>
            <a:avLst/>
            <a:gdLst>
              <a:gd name="T0" fmla="*/ 962025 w 21600"/>
              <a:gd name="T1" fmla="*/ 874713 h 21600"/>
              <a:gd name="T2" fmla="*/ 962025 w 21600"/>
              <a:gd name="T3" fmla="*/ 874713 h 21600"/>
              <a:gd name="T4" fmla="*/ 962025 w 21600"/>
              <a:gd name="T5" fmla="*/ 874713 h 21600"/>
              <a:gd name="T6" fmla="*/ 962025 w 21600"/>
              <a:gd name="T7" fmla="*/ 8747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9" y="0"/>
                </a:moveTo>
                <a:cubicBezTo>
                  <a:pt x="4859" y="6896"/>
                  <a:pt x="9895" y="12193"/>
                  <a:pt x="16240" y="13865"/>
                </a:cubicBezTo>
                <a:cubicBezTo>
                  <a:pt x="17993" y="14328"/>
                  <a:pt x="19802" y="14486"/>
                  <a:pt x="21599" y="14336"/>
                </a:cubicBezTo>
                <a:lnTo>
                  <a:pt x="14565" y="21599"/>
                </a:lnTo>
                <a:lnTo>
                  <a:pt x="2916" y="21599"/>
                </a:lnTo>
                <a:lnTo>
                  <a:pt x="0" y="1009"/>
                </a:lnTo>
                <a:lnTo>
                  <a:pt x="3059" y="0"/>
                </a:lnTo>
                <a:close/>
              </a:path>
            </a:pathLst>
          </a:custGeom>
          <a:solidFill>
            <a:srgbClr val="26282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>
              <a:lnSpc>
                <a:spcPct val="130000"/>
              </a:lnSpc>
              <a:defRPr/>
            </a:pPr>
            <a:endParaRPr lang="ko-KR" altLang="en-US"/>
          </a:p>
        </p:txBody>
      </p:sp>
      <p:sp>
        <p:nvSpPr>
          <p:cNvPr id="85" name="AutoShape 12"/>
          <p:cNvSpPr>
            <a:spLocks/>
          </p:cNvSpPr>
          <p:nvPr userDrawn="1"/>
        </p:nvSpPr>
        <p:spPr bwMode="auto">
          <a:xfrm rot="-3994144">
            <a:off x="10783120" y="5427494"/>
            <a:ext cx="1925638" cy="1749425"/>
          </a:xfrm>
          <a:custGeom>
            <a:avLst/>
            <a:gdLst>
              <a:gd name="T0" fmla="*/ 962819 w 21600"/>
              <a:gd name="T1" fmla="*/ 874713 h 21600"/>
              <a:gd name="T2" fmla="*/ 962819 w 21600"/>
              <a:gd name="T3" fmla="*/ 874713 h 21600"/>
              <a:gd name="T4" fmla="*/ 962819 w 21600"/>
              <a:gd name="T5" fmla="*/ 874713 h 21600"/>
              <a:gd name="T6" fmla="*/ 962819 w 21600"/>
              <a:gd name="T7" fmla="*/ 8747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9" y="0"/>
                </a:moveTo>
                <a:cubicBezTo>
                  <a:pt x="4859" y="6896"/>
                  <a:pt x="9895" y="12193"/>
                  <a:pt x="16240" y="13865"/>
                </a:cubicBezTo>
                <a:cubicBezTo>
                  <a:pt x="17993" y="14328"/>
                  <a:pt x="19802" y="14486"/>
                  <a:pt x="21599" y="14336"/>
                </a:cubicBezTo>
                <a:lnTo>
                  <a:pt x="14565" y="21599"/>
                </a:lnTo>
                <a:lnTo>
                  <a:pt x="2916" y="21599"/>
                </a:lnTo>
                <a:lnTo>
                  <a:pt x="0" y="1009"/>
                </a:lnTo>
                <a:lnTo>
                  <a:pt x="3059" y="0"/>
                </a:lnTo>
                <a:close/>
              </a:path>
            </a:pathLst>
          </a:custGeom>
          <a:solidFill>
            <a:srgbClr val="26282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>
              <a:lnSpc>
                <a:spcPct val="130000"/>
              </a:lnSpc>
              <a:defRPr/>
            </a:pPr>
            <a:endParaRPr lang="ko-KR" altLang="en-US"/>
          </a:p>
        </p:txBody>
      </p:sp>
      <p:sp>
        <p:nvSpPr>
          <p:cNvPr id="86" name="Rectangle 13"/>
          <p:cNvSpPr>
            <a:spLocks noGrp="1"/>
          </p:cNvSpPr>
          <p:nvPr>
            <p:ph type="sldNum" sz="quarter" idx="2"/>
          </p:nvPr>
        </p:nvSpPr>
        <p:spPr bwMode="auto">
          <a:xfrm>
            <a:off x="6058173" y="6355500"/>
            <a:ext cx="288915" cy="287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ctr" eaLnBrk="1">
              <a:lnSpc>
                <a:spcPct val="130000"/>
              </a:lnSpc>
              <a:defRPr smtClean="0"/>
            </a:lvl1pPr>
          </a:lstStyle>
          <a:p>
            <a:pPr>
              <a:defRPr/>
            </a:pPr>
            <a:fld id="{EEE98582-F7EE-48FF-9005-2ECF564BB4A0}" type="slidenum">
              <a:rPr lang="es-ES" altLang="ko-KR"/>
              <a:pPr>
                <a:defRPr/>
              </a:pPr>
              <a:t>‹#›</a:t>
            </a:fld>
            <a:endParaRPr lang="es-ES" altLang="ko-KR" sz="2000" b="0" dirty="0"/>
          </a:p>
        </p:txBody>
      </p:sp>
    </p:spTree>
    <p:extLst>
      <p:ext uri="{BB962C8B-B14F-4D97-AF65-F5344CB8AC3E}">
        <p14:creationId xmlns:p14="http://schemas.microsoft.com/office/powerpoint/2010/main" val="1477939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13"/>
          <p:cNvSpPr/>
          <p:nvPr userDrawn="1"/>
        </p:nvSpPr>
        <p:spPr>
          <a:xfrm>
            <a:off x="10045688" y="6145559"/>
            <a:ext cx="13789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d-ID" sz="1400" dirty="0" smtClean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rPr>
              <a:t>www.</a:t>
            </a:r>
            <a:r>
              <a:rPr lang="en-US" altLang="ko-KR" sz="1400" dirty="0" smtClean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rPr>
              <a:t>gnlec.kr</a:t>
            </a:r>
            <a:endParaRPr lang="id-ID" sz="1400" dirty="0">
              <a:solidFill>
                <a:schemeClr val="bg1">
                  <a:lumMod val="7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 Light" panose="020B0306030504020204" pitchFamily="34" charset="0"/>
            </a:endParaRPr>
          </a:p>
        </p:txBody>
      </p:sp>
      <p:pic>
        <p:nvPicPr>
          <p:cNvPr id="31" name="그림 3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773113"/>
            <a:ext cx="634920" cy="634920"/>
          </a:xfrm>
          <a:prstGeom prst="rect">
            <a:avLst/>
          </a:prstGeom>
        </p:spPr>
      </p:pic>
      <p:cxnSp>
        <p:nvCxnSpPr>
          <p:cNvPr id="32" name="Straight Connector 9"/>
          <p:cNvCxnSpPr/>
          <p:nvPr userDrawn="1"/>
        </p:nvCxnSpPr>
        <p:spPr>
          <a:xfrm>
            <a:off x="983432" y="908720"/>
            <a:ext cx="10441735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sysDot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그림 3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464276"/>
            <a:ext cx="1015676" cy="444444"/>
          </a:xfrm>
          <a:prstGeom prst="rect">
            <a:avLst/>
          </a:prstGeom>
        </p:spPr>
      </p:pic>
      <p:grpSp>
        <p:nvGrpSpPr>
          <p:cNvPr id="40" name="Group 11"/>
          <p:cNvGrpSpPr/>
          <p:nvPr userDrawn="1"/>
        </p:nvGrpSpPr>
        <p:grpSpPr>
          <a:xfrm>
            <a:off x="-4184" y="21652"/>
            <a:ext cx="12220864" cy="94980"/>
            <a:chOff x="606161" y="2106824"/>
            <a:chExt cx="6205940" cy="1241188"/>
          </a:xfrm>
        </p:grpSpPr>
        <p:sp>
          <p:nvSpPr>
            <p:cNvPr id="41" name="Rectangle 6"/>
            <p:cNvSpPr/>
            <p:nvPr userDrawn="1"/>
          </p:nvSpPr>
          <p:spPr>
            <a:xfrm>
              <a:off x="606161" y="2106824"/>
              <a:ext cx="1241188" cy="12411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  <p:sp>
          <p:nvSpPr>
            <p:cNvPr id="42" name="Rectangle 7"/>
            <p:cNvSpPr/>
            <p:nvPr userDrawn="1"/>
          </p:nvSpPr>
          <p:spPr>
            <a:xfrm>
              <a:off x="1847349" y="2106824"/>
              <a:ext cx="1241188" cy="12411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  <p:sp>
          <p:nvSpPr>
            <p:cNvPr id="43" name="Rectangle 8"/>
            <p:cNvSpPr/>
            <p:nvPr userDrawn="1"/>
          </p:nvSpPr>
          <p:spPr>
            <a:xfrm>
              <a:off x="3088537" y="2106824"/>
              <a:ext cx="1241188" cy="124118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  <p:sp>
          <p:nvSpPr>
            <p:cNvPr id="44" name="Rectangle 9"/>
            <p:cNvSpPr/>
            <p:nvPr userDrawn="1"/>
          </p:nvSpPr>
          <p:spPr>
            <a:xfrm>
              <a:off x="4329725" y="2106824"/>
              <a:ext cx="1241188" cy="12411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  <p:sp>
          <p:nvSpPr>
            <p:cNvPr id="45" name="Rectangle 10"/>
            <p:cNvSpPr/>
            <p:nvPr userDrawn="1"/>
          </p:nvSpPr>
          <p:spPr>
            <a:xfrm>
              <a:off x="5570913" y="2106824"/>
              <a:ext cx="1241188" cy="124118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latin typeface="Open Sans Light"/>
              </a:endParaRPr>
            </a:p>
          </p:txBody>
        </p:sp>
      </p:grpSp>
      <p:grpSp>
        <p:nvGrpSpPr>
          <p:cNvPr id="46" name="Group 50"/>
          <p:cNvGrpSpPr/>
          <p:nvPr userDrawn="1"/>
        </p:nvGrpSpPr>
        <p:grpSpPr>
          <a:xfrm>
            <a:off x="596374" y="762323"/>
            <a:ext cx="1395170" cy="290413"/>
            <a:chOff x="5516605" y="5734353"/>
            <a:chExt cx="1395170" cy="290413"/>
          </a:xfrm>
        </p:grpSpPr>
        <p:sp>
          <p:nvSpPr>
            <p:cNvPr id="47" name="Oval 51"/>
            <p:cNvSpPr>
              <a:spLocks noChangeAspect="1"/>
            </p:cNvSpPr>
            <p:nvPr/>
          </p:nvSpPr>
          <p:spPr>
            <a:xfrm>
              <a:off x="5516605" y="5748729"/>
              <a:ext cx="252000" cy="252000"/>
            </a:xfrm>
            <a:prstGeom prst="ellipse">
              <a:avLst/>
            </a:prstGeom>
            <a:solidFill>
              <a:schemeClr val="accent1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48" name="Oval 52"/>
            <p:cNvSpPr>
              <a:spLocks noChangeAspect="1"/>
            </p:cNvSpPr>
            <p:nvPr/>
          </p:nvSpPr>
          <p:spPr>
            <a:xfrm>
              <a:off x="5800092" y="5748729"/>
              <a:ext cx="252000" cy="252000"/>
            </a:xfrm>
            <a:prstGeom prst="ellipse">
              <a:avLst/>
            </a:prstGeom>
            <a:solidFill>
              <a:schemeClr val="accent2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49" name="Oval 53"/>
            <p:cNvSpPr>
              <a:spLocks noChangeAspect="1"/>
            </p:cNvSpPr>
            <p:nvPr/>
          </p:nvSpPr>
          <p:spPr>
            <a:xfrm>
              <a:off x="6088038" y="5748729"/>
              <a:ext cx="252000" cy="252000"/>
            </a:xfrm>
            <a:prstGeom prst="ellipse">
              <a:avLst/>
            </a:prstGeom>
            <a:solidFill>
              <a:schemeClr val="accent3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0" name="Oval 54"/>
            <p:cNvSpPr>
              <a:spLocks noChangeAspect="1"/>
            </p:cNvSpPr>
            <p:nvPr/>
          </p:nvSpPr>
          <p:spPr>
            <a:xfrm>
              <a:off x="6375984" y="5748729"/>
              <a:ext cx="252000" cy="252000"/>
            </a:xfrm>
            <a:prstGeom prst="ellipse">
              <a:avLst/>
            </a:prstGeom>
            <a:solidFill>
              <a:schemeClr val="accent4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1" name="Oval 55"/>
            <p:cNvSpPr>
              <a:spLocks noChangeAspect="1"/>
            </p:cNvSpPr>
            <p:nvPr/>
          </p:nvSpPr>
          <p:spPr>
            <a:xfrm>
              <a:off x="6659775" y="5748729"/>
              <a:ext cx="252000" cy="252000"/>
            </a:xfrm>
            <a:prstGeom prst="ellipse">
              <a:avLst/>
            </a:prstGeom>
            <a:solidFill>
              <a:schemeClr val="accent5"/>
            </a:solidFill>
            <a:ln w="12700" cmpd="sng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516606" y="5748643"/>
              <a:ext cx="26375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809700" y="5734353"/>
              <a:ext cx="25199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114080" y="5763156"/>
              <a:ext cx="24024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371829" y="5739120"/>
              <a:ext cx="25615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657545" y="5748641"/>
              <a:ext cx="25423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id-ID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sp>
        <p:nvSpPr>
          <p:cNvPr id="77" name="AutoShape 1"/>
          <p:cNvSpPr>
            <a:spLocks/>
          </p:cNvSpPr>
          <p:nvPr userDrawn="1"/>
        </p:nvSpPr>
        <p:spPr bwMode="auto">
          <a:xfrm>
            <a:off x="25034" y="6573374"/>
            <a:ext cx="12166965" cy="279399"/>
          </a:xfrm>
          <a:custGeom>
            <a:avLst/>
            <a:gdLst>
              <a:gd name="T0" fmla="*/ 12192000 w 21600"/>
              <a:gd name="T1" fmla="*/ 443707 h 21600"/>
              <a:gd name="T2" fmla="*/ 12192000 w 21600"/>
              <a:gd name="T3" fmla="*/ 443707 h 21600"/>
              <a:gd name="T4" fmla="*/ 12192000 w 21600"/>
              <a:gd name="T5" fmla="*/ 443707 h 21600"/>
              <a:gd name="T6" fmla="*/ 12192000 w 21600"/>
              <a:gd name="T7" fmla="*/ 443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26282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>
              <a:lnSpc>
                <a:spcPct val="130000"/>
              </a:lnSpc>
              <a:defRPr/>
            </a:pPr>
            <a:endParaRPr lang="ko-KR" altLang="en-US"/>
          </a:p>
        </p:txBody>
      </p:sp>
      <p:sp>
        <p:nvSpPr>
          <p:cNvPr id="78" name="AutoShape 2"/>
          <p:cNvSpPr>
            <a:spLocks/>
          </p:cNvSpPr>
          <p:nvPr userDrawn="1"/>
        </p:nvSpPr>
        <p:spPr bwMode="auto">
          <a:xfrm>
            <a:off x="5890172" y="6184958"/>
            <a:ext cx="629542" cy="628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10800"/>
                </a:moveTo>
                <a:cubicBezTo>
                  <a:pt x="21600" y="16764"/>
                  <a:pt x="16764" y="21600"/>
                  <a:pt x="10800" y="21600"/>
                </a:cubicBezTo>
                <a:cubicBezTo>
                  <a:pt x="4835" y="21600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600" y="4835"/>
                  <a:pt x="21600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1437" tIns="71437" rIns="71437" bIns="71437" anchor="ctr"/>
          <a:lstStyle/>
          <a:p>
            <a:pPr algn="ctr" defTabSz="584200" eaLnBrk="1">
              <a:defRPr/>
            </a:pPr>
            <a:endParaRPr lang="es-ES" sz="3200" b="0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79" name="AutoShape 3"/>
          <p:cNvSpPr>
            <a:spLocks/>
          </p:cNvSpPr>
          <p:nvPr userDrawn="1"/>
        </p:nvSpPr>
        <p:spPr bwMode="auto">
          <a:xfrm>
            <a:off x="6744073" y="6327501"/>
            <a:ext cx="385166" cy="3842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10800"/>
                </a:moveTo>
                <a:cubicBezTo>
                  <a:pt x="21600" y="16764"/>
                  <a:pt x="16764" y="21600"/>
                  <a:pt x="10800" y="21600"/>
                </a:cubicBezTo>
                <a:cubicBezTo>
                  <a:pt x="4835" y="21600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600" y="4835"/>
                  <a:pt x="21600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71437" tIns="71437" rIns="71437" bIns="71437" anchor="ctr"/>
          <a:lstStyle/>
          <a:p>
            <a:pPr algn="ctr" defTabSz="584200" eaLnBrk="1">
              <a:defRPr/>
            </a:pPr>
            <a:endParaRPr lang="es-ES" sz="3200" b="0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80" name="AutoShape 4"/>
          <p:cNvSpPr>
            <a:spLocks/>
          </p:cNvSpPr>
          <p:nvPr userDrawn="1"/>
        </p:nvSpPr>
        <p:spPr bwMode="auto">
          <a:xfrm>
            <a:off x="7371010" y="6327501"/>
            <a:ext cx="385166" cy="3842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10800"/>
                </a:moveTo>
                <a:cubicBezTo>
                  <a:pt x="21600" y="16764"/>
                  <a:pt x="16764" y="21600"/>
                  <a:pt x="10800" y="21600"/>
                </a:cubicBezTo>
                <a:cubicBezTo>
                  <a:pt x="4835" y="21600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600" y="4835"/>
                  <a:pt x="21600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lIns="71437" tIns="71437" rIns="71437" bIns="71437" anchor="ctr"/>
          <a:lstStyle/>
          <a:p>
            <a:pPr algn="ctr" defTabSz="584200" eaLnBrk="1">
              <a:defRPr/>
            </a:pPr>
            <a:endParaRPr lang="es-ES" sz="3200" b="0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81" name="AutoShape 5"/>
          <p:cNvSpPr>
            <a:spLocks/>
          </p:cNvSpPr>
          <p:nvPr userDrawn="1"/>
        </p:nvSpPr>
        <p:spPr bwMode="auto">
          <a:xfrm>
            <a:off x="5250314" y="6327501"/>
            <a:ext cx="385166" cy="3842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10800"/>
                </a:moveTo>
                <a:cubicBezTo>
                  <a:pt x="21600" y="16764"/>
                  <a:pt x="16764" y="21600"/>
                  <a:pt x="10800" y="21600"/>
                </a:cubicBezTo>
                <a:cubicBezTo>
                  <a:pt x="4835" y="21600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600" y="4835"/>
                  <a:pt x="21600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71437" tIns="71437" rIns="71437" bIns="71437" anchor="ctr"/>
          <a:lstStyle/>
          <a:p>
            <a:pPr algn="ctr" defTabSz="584200" eaLnBrk="1">
              <a:defRPr/>
            </a:pPr>
            <a:endParaRPr lang="es-ES" sz="3200" b="0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82" name="AutoShape 6"/>
          <p:cNvSpPr>
            <a:spLocks/>
          </p:cNvSpPr>
          <p:nvPr userDrawn="1"/>
        </p:nvSpPr>
        <p:spPr bwMode="auto">
          <a:xfrm>
            <a:off x="4635805" y="6327501"/>
            <a:ext cx="385166" cy="3842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10800"/>
                </a:moveTo>
                <a:cubicBezTo>
                  <a:pt x="21600" y="16764"/>
                  <a:pt x="16764" y="21600"/>
                  <a:pt x="10800" y="21600"/>
                </a:cubicBezTo>
                <a:cubicBezTo>
                  <a:pt x="4835" y="21600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600" y="4835"/>
                  <a:pt x="21600" y="10799"/>
                </a:cubicBezTo>
                <a:lnTo>
                  <a:pt x="21600" y="108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1437" tIns="71437" rIns="71437" bIns="71437" anchor="ctr"/>
          <a:lstStyle/>
          <a:p>
            <a:endParaRPr lang="ko-KR" altLang="en-US"/>
          </a:p>
        </p:txBody>
      </p:sp>
      <p:sp>
        <p:nvSpPr>
          <p:cNvPr id="83" name="AutoShape 7"/>
          <p:cNvSpPr>
            <a:spLocks/>
          </p:cNvSpPr>
          <p:nvPr userDrawn="1"/>
        </p:nvSpPr>
        <p:spPr bwMode="auto">
          <a:xfrm>
            <a:off x="4028035" y="6173613"/>
            <a:ext cx="295275" cy="4191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50800" tIns="50800" rIns="50800" bIns="50800" anchor="ctr"/>
          <a:lstStyle>
            <a:lvl1pPr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defRPr/>
            </a:pPr>
            <a:endParaRPr lang="es-ES" altLang="ko-KR" dirty="0" smtClean="0"/>
          </a:p>
        </p:txBody>
      </p:sp>
      <p:sp>
        <p:nvSpPr>
          <p:cNvPr id="84" name="AutoShape 11"/>
          <p:cNvSpPr>
            <a:spLocks/>
          </p:cNvSpPr>
          <p:nvPr userDrawn="1"/>
        </p:nvSpPr>
        <p:spPr bwMode="auto">
          <a:xfrm>
            <a:off x="-528736" y="5430997"/>
            <a:ext cx="1924050" cy="1749425"/>
          </a:xfrm>
          <a:custGeom>
            <a:avLst/>
            <a:gdLst>
              <a:gd name="T0" fmla="*/ 962025 w 21600"/>
              <a:gd name="T1" fmla="*/ 874713 h 21600"/>
              <a:gd name="T2" fmla="*/ 962025 w 21600"/>
              <a:gd name="T3" fmla="*/ 874713 h 21600"/>
              <a:gd name="T4" fmla="*/ 962025 w 21600"/>
              <a:gd name="T5" fmla="*/ 874713 h 21600"/>
              <a:gd name="T6" fmla="*/ 962025 w 21600"/>
              <a:gd name="T7" fmla="*/ 8747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9" y="0"/>
                </a:moveTo>
                <a:cubicBezTo>
                  <a:pt x="4859" y="6896"/>
                  <a:pt x="9895" y="12193"/>
                  <a:pt x="16240" y="13865"/>
                </a:cubicBezTo>
                <a:cubicBezTo>
                  <a:pt x="17993" y="14328"/>
                  <a:pt x="19802" y="14486"/>
                  <a:pt x="21599" y="14336"/>
                </a:cubicBezTo>
                <a:lnTo>
                  <a:pt x="14565" y="21599"/>
                </a:lnTo>
                <a:lnTo>
                  <a:pt x="2916" y="21599"/>
                </a:lnTo>
                <a:lnTo>
                  <a:pt x="0" y="1009"/>
                </a:lnTo>
                <a:lnTo>
                  <a:pt x="3059" y="0"/>
                </a:lnTo>
                <a:close/>
              </a:path>
            </a:pathLst>
          </a:custGeom>
          <a:solidFill>
            <a:srgbClr val="26282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>
              <a:lnSpc>
                <a:spcPct val="130000"/>
              </a:lnSpc>
              <a:defRPr/>
            </a:pPr>
            <a:endParaRPr lang="ko-KR" altLang="en-US"/>
          </a:p>
        </p:txBody>
      </p:sp>
      <p:sp>
        <p:nvSpPr>
          <p:cNvPr id="85" name="AutoShape 12"/>
          <p:cNvSpPr>
            <a:spLocks/>
          </p:cNvSpPr>
          <p:nvPr userDrawn="1"/>
        </p:nvSpPr>
        <p:spPr bwMode="auto">
          <a:xfrm rot="-3994144">
            <a:off x="10783120" y="5427494"/>
            <a:ext cx="1925638" cy="1749425"/>
          </a:xfrm>
          <a:custGeom>
            <a:avLst/>
            <a:gdLst>
              <a:gd name="T0" fmla="*/ 962819 w 21600"/>
              <a:gd name="T1" fmla="*/ 874713 h 21600"/>
              <a:gd name="T2" fmla="*/ 962819 w 21600"/>
              <a:gd name="T3" fmla="*/ 874713 h 21600"/>
              <a:gd name="T4" fmla="*/ 962819 w 21600"/>
              <a:gd name="T5" fmla="*/ 874713 h 21600"/>
              <a:gd name="T6" fmla="*/ 962819 w 21600"/>
              <a:gd name="T7" fmla="*/ 8747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9" y="0"/>
                </a:moveTo>
                <a:cubicBezTo>
                  <a:pt x="4859" y="6896"/>
                  <a:pt x="9895" y="12193"/>
                  <a:pt x="16240" y="13865"/>
                </a:cubicBezTo>
                <a:cubicBezTo>
                  <a:pt x="17993" y="14328"/>
                  <a:pt x="19802" y="14486"/>
                  <a:pt x="21599" y="14336"/>
                </a:cubicBezTo>
                <a:lnTo>
                  <a:pt x="14565" y="21599"/>
                </a:lnTo>
                <a:lnTo>
                  <a:pt x="2916" y="21599"/>
                </a:lnTo>
                <a:lnTo>
                  <a:pt x="0" y="1009"/>
                </a:lnTo>
                <a:lnTo>
                  <a:pt x="3059" y="0"/>
                </a:lnTo>
                <a:close/>
              </a:path>
            </a:pathLst>
          </a:custGeom>
          <a:solidFill>
            <a:srgbClr val="26282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>
              <a:lnSpc>
                <a:spcPct val="130000"/>
              </a:lnSpc>
              <a:defRPr/>
            </a:pPr>
            <a:endParaRPr lang="ko-KR" altLang="en-US"/>
          </a:p>
        </p:txBody>
      </p:sp>
      <p:sp>
        <p:nvSpPr>
          <p:cNvPr id="86" name="Rectangle 13"/>
          <p:cNvSpPr>
            <a:spLocks noGrp="1"/>
          </p:cNvSpPr>
          <p:nvPr>
            <p:ph type="sldNum" sz="quarter" idx="2"/>
          </p:nvPr>
        </p:nvSpPr>
        <p:spPr bwMode="auto">
          <a:xfrm>
            <a:off x="6058173" y="6355500"/>
            <a:ext cx="288915" cy="287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ctr" eaLnBrk="1">
              <a:lnSpc>
                <a:spcPct val="130000"/>
              </a:lnSpc>
              <a:defRPr smtClean="0"/>
            </a:lvl1pPr>
          </a:lstStyle>
          <a:p>
            <a:pPr>
              <a:defRPr/>
            </a:pPr>
            <a:fld id="{EEE98582-F7EE-48FF-9005-2ECF564BB4A0}" type="slidenum">
              <a:rPr lang="es-ES" altLang="ko-KR"/>
              <a:pPr>
                <a:defRPr/>
              </a:pPr>
              <a:t>‹#›</a:t>
            </a:fld>
            <a:endParaRPr lang="es-ES" altLang="ko-KR" sz="2000" b="0" dirty="0"/>
          </a:p>
        </p:txBody>
      </p:sp>
    </p:spTree>
    <p:extLst>
      <p:ext uri="{BB962C8B-B14F-4D97-AF65-F5344CB8AC3E}">
        <p14:creationId xmlns:p14="http://schemas.microsoft.com/office/powerpoint/2010/main" val="1287432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"/>
          <p:cNvGrpSpPr/>
          <p:nvPr userDrawn="1"/>
        </p:nvGrpSpPr>
        <p:grpSpPr>
          <a:xfrm>
            <a:off x="6071992" y="5732703"/>
            <a:ext cx="649160" cy="594046"/>
            <a:chOff x="4053765" y="5472588"/>
            <a:chExt cx="1011579" cy="925696"/>
          </a:xfrm>
        </p:grpSpPr>
        <p:sp>
          <p:nvSpPr>
            <p:cNvPr id="7" name="Rounded Rectangle 109"/>
            <p:cNvSpPr/>
            <p:nvPr/>
          </p:nvSpPr>
          <p:spPr>
            <a:xfrm>
              <a:off x="4705971" y="5495778"/>
              <a:ext cx="94153" cy="897982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ounded Rectangle 38"/>
            <p:cNvSpPr/>
            <p:nvPr/>
          </p:nvSpPr>
          <p:spPr>
            <a:xfrm>
              <a:off x="4724400" y="5496098"/>
              <a:ext cx="47236" cy="886231"/>
            </a:xfrm>
            <a:custGeom>
              <a:avLst/>
              <a:gdLst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7314 w 47314"/>
                <a:gd name="connsiteY3" fmla="*/ 7886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4763 w 47314"/>
                <a:gd name="connsiteY0" fmla="*/ 43604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4763 w 47314"/>
                <a:gd name="connsiteY8" fmla="*/ 43604 h 1058358"/>
                <a:gd name="connsiteX0" fmla="*/ 4763 w 47314"/>
                <a:gd name="connsiteY0" fmla="*/ 43604 h 1082171"/>
                <a:gd name="connsiteX1" fmla="*/ 7886 w 47314"/>
                <a:gd name="connsiteY1" fmla="*/ 0 h 1082171"/>
                <a:gd name="connsiteX2" fmla="*/ 39428 w 47314"/>
                <a:gd name="connsiteY2" fmla="*/ 0 h 1082171"/>
                <a:gd name="connsiteX3" fmla="*/ 40170 w 47314"/>
                <a:gd name="connsiteY3" fmla="*/ 38843 h 1082171"/>
                <a:gd name="connsiteX4" fmla="*/ 47314 w 47314"/>
                <a:gd name="connsiteY4" fmla="*/ 1050472 h 1082171"/>
                <a:gd name="connsiteX5" fmla="*/ 39428 w 47314"/>
                <a:gd name="connsiteY5" fmla="*/ 1058358 h 1082171"/>
                <a:gd name="connsiteX6" fmla="*/ 7886 w 47314"/>
                <a:gd name="connsiteY6" fmla="*/ 1082171 h 1082171"/>
                <a:gd name="connsiteX7" fmla="*/ 0 w 47314"/>
                <a:gd name="connsiteY7" fmla="*/ 1050472 h 1082171"/>
                <a:gd name="connsiteX8" fmla="*/ 4763 w 47314"/>
                <a:gd name="connsiteY8" fmla="*/ 43604 h 1082171"/>
                <a:gd name="connsiteX0" fmla="*/ 4763 w 47474"/>
                <a:gd name="connsiteY0" fmla="*/ 43604 h 1082171"/>
                <a:gd name="connsiteX1" fmla="*/ 7886 w 47474"/>
                <a:gd name="connsiteY1" fmla="*/ 0 h 1082171"/>
                <a:gd name="connsiteX2" fmla="*/ 39428 w 47474"/>
                <a:gd name="connsiteY2" fmla="*/ 0 h 1082171"/>
                <a:gd name="connsiteX3" fmla="*/ 40170 w 47474"/>
                <a:gd name="connsiteY3" fmla="*/ 38843 h 1082171"/>
                <a:gd name="connsiteX4" fmla="*/ 47314 w 47474"/>
                <a:gd name="connsiteY4" fmla="*/ 1050472 h 1082171"/>
                <a:gd name="connsiteX5" fmla="*/ 44190 w 47474"/>
                <a:gd name="connsiteY5" fmla="*/ 1070264 h 1082171"/>
                <a:gd name="connsiteX6" fmla="*/ 7886 w 47474"/>
                <a:gd name="connsiteY6" fmla="*/ 1082171 h 1082171"/>
                <a:gd name="connsiteX7" fmla="*/ 0 w 47474"/>
                <a:gd name="connsiteY7" fmla="*/ 1050472 h 1082171"/>
                <a:gd name="connsiteX8" fmla="*/ 4763 w 47474"/>
                <a:gd name="connsiteY8" fmla="*/ 43604 h 1082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474" h="1082171">
                  <a:moveTo>
                    <a:pt x="4763" y="43604"/>
                  </a:moveTo>
                  <a:cubicBezTo>
                    <a:pt x="4763" y="39249"/>
                    <a:pt x="3531" y="0"/>
                    <a:pt x="7886" y="0"/>
                  </a:cubicBezTo>
                  <a:lnTo>
                    <a:pt x="39428" y="0"/>
                  </a:lnTo>
                  <a:cubicBezTo>
                    <a:pt x="43783" y="0"/>
                    <a:pt x="40170" y="34488"/>
                    <a:pt x="40170" y="38843"/>
                  </a:cubicBezTo>
                  <a:cubicBezTo>
                    <a:pt x="40170" y="386372"/>
                    <a:pt x="47314" y="702943"/>
                    <a:pt x="47314" y="1050472"/>
                  </a:cubicBezTo>
                  <a:cubicBezTo>
                    <a:pt x="47314" y="1054827"/>
                    <a:pt x="48545" y="1070264"/>
                    <a:pt x="44190" y="1070264"/>
                  </a:cubicBezTo>
                  <a:lnTo>
                    <a:pt x="7886" y="1082171"/>
                  </a:lnTo>
                  <a:cubicBezTo>
                    <a:pt x="3531" y="1082171"/>
                    <a:pt x="0" y="1054827"/>
                    <a:pt x="0" y="1050472"/>
                  </a:cubicBezTo>
                  <a:cubicBezTo>
                    <a:pt x="1588" y="714849"/>
                    <a:pt x="3175" y="379227"/>
                    <a:pt x="4763" y="43604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ounded Rectangle 111"/>
            <p:cNvSpPr/>
            <p:nvPr/>
          </p:nvSpPr>
          <p:spPr>
            <a:xfrm>
              <a:off x="4304056" y="5500302"/>
              <a:ext cx="94153" cy="897982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ounded Rectangle 38"/>
            <p:cNvSpPr/>
            <p:nvPr/>
          </p:nvSpPr>
          <p:spPr>
            <a:xfrm>
              <a:off x="4322484" y="5500620"/>
              <a:ext cx="47236" cy="886231"/>
            </a:xfrm>
            <a:custGeom>
              <a:avLst/>
              <a:gdLst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7314 w 47314"/>
                <a:gd name="connsiteY3" fmla="*/ 7886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4763 w 47314"/>
                <a:gd name="connsiteY0" fmla="*/ 43604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4763 w 47314"/>
                <a:gd name="connsiteY8" fmla="*/ 43604 h 1058358"/>
                <a:gd name="connsiteX0" fmla="*/ 4763 w 47314"/>
                <a:gd name="connsiteY0" fmla="*/ 43604 h 1082171"/>
                <a:gd name="connsiteX1" fmla="*/ 7886 w 47314"/>
                <a:gd name="connsiteY1" fmla="*/ 0 h 1082171"/>
                <a:gd name="connsiteX2" fmla="*/ 39428 w 47314"/>
                <a:gd name="connsiteY2" fmla="*/ 0 h 1082171"/>
                <a:gd name="connsiteX3" fmla="*/ 40170 w 47314"/>
                <a:gd name="connsiteY3" fmla="*/ 38843 h 1082171"/>
                <a:gd name="connsiteX4" fmla="*/ 47314 w 47314"/>
                <a:gd name="connsiteY4" fmla="*/ 1050472 h 1082171"/>
                <a:gd name="connsiteX5" fmla="*/ 39428 w 47314"/>
                <a:gd name="connsiteY5" fmla="*/ 1058358 h 1082171"/>
                <a:gd name="connsiteX6" fmla="*/ 7886 w 47314"/>
                <a:gd name="connsiteY6" fmla="*/ 1082171 h 1082171"/>
                <a:gd name="connsiteX7" fmla="*/ 0 w 47314"/>
                <a:gd name="connsiteY7" fmla="*/ 1050472 h 1082171"/>
                <a:gd name="connsiteX8" fmla="*/ 4763 w 47314"/>
                <a:gd name="connsiteY8" fmla="*/ 43604 h 1082171"/>
                <a:gd name="connsiteX0" fmla="*/ 4763 w 47474"/>
                <a:gd name="connsiteY0" fmla="*/ 43604 h 1082171"/>
                <a:gd name="connsiteX1" fmla="*/ 7886 w 47474"/>
                <a:gd name="connsiteY1" fmla="*/ 0 h 1082171"/>
                <a:gd name="connsiteX2" fmla="*/ 39428 w 47474"/>
                <a:gd name="connsiteY2" fmla="*/ 0 h 1082171"/>
                <a:gd name="connsiteX3" fmla="*/ 40170 w 47474"/>
                <a:gd name="connsiteY3" fmla="*/ 38843 h 1082171"/>
                <a:gd name="connsiteX4" fmla="*/ 47314 w 47474"/>
                <a:gd name="connsiteY4" fmla="*/ 1050472 h 1082171"/>
                <a:gd name="connsiteX5" fmla="*/ 44190 w 47474"/>
                <a:gd name="connsiteY5" fmla="*/ 1070264 h 1082171"/>
                <a:gd name="connsiteX6" fmla="*/ 7886 w 47474"/>
                <a:gd name="connsiteY6" fmla="*/ 1082171 h 1082171"/>
                <a:gd name="connsiteX7" fmla="*/ 0 w 47474"/>
                <a:gd name="connsiteY7" fmla="*/ 1050472 h 1082171"/>
                <a:gd name="connsiteX8" fmla="*/ 4763 w 47474"/>
                <a:gd name="connsiteY8" fmla="*/ 43604 h 1082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474" h="1082171">
                  <a:moveTo>
                    <a:pt x="4763" y="43604"/>
                  </a:moveTo>
                  <a:cubicBezTo>
                    <a:pt x="4763" y="39249"/>
                    <a:pt x="3531" y="0"/>
                    <a:pt x="7886" y="0"/>
                  </a:cubicBezTo>
                  <a:lnTo>
                    <a:pt x="39428" y="0"/>
                  </a:lnTo>
                  <a:cubicBezTo>
                    <a:pt x="43783" y="0"/>
                    <a:pt x="40170" y="34488"/>
                    <a:pt x="40170" y="38843"/>
                  </a:cubicBezTo>
                  <a:cubicBezTo>
                    <a:pt x="40170" y="386372"/>
                    <a:pt x="47314" y="702943"/>
                    <a:pt x="47314" y="1050472"/>
                  </a:cubicBezTo>
                  <a:cubicBezTo>
                    <a:pt x="47314" y="1054827"/>
                    <a:pt x="48545" y="1070264"/>
                    <a:pt x="44190" y="1070264"/>
                  </a:cubicBezTo>
                  <a:lnTo>
                    <a:pt x="7886" y="1082171"/>
                  </a:lnTo>
                  <a:cubicBezTo>
                    <a:pt x="3531" y="1082171"/>
                    <a:pt x="0" y="1054827"/>
                    <a:pt x="0" y="1050472"/>
                  </a:cubicBezTo>
                  <a:cubicBezTo>
                    <a:pt x="1588" y="714849"/>
                    <a:pt x="3175" y="379227"/>
                    <a:pt x="4763" y="43604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"/>
            <p:cNvGrpSpPr/>
            <p:nvPr/>
          </p:nvGrpSpPr>
          <p:grpSpPr>
            <a:xfrm>
              <a:off x="4053765" y="5472588"/>
              <a:ext cx="1011579" cy="534950"/>
              <a:chOff x="4691943" y="3699362"/>
              <a:chExt cx="5514864" cy="2916407"/>
            </a:xfrm>
          </p:grpSpPr>
          <p:sp>
            <p:nvSpPr>
              <p:cNvPr id="12" name="Rectangle 15"/>
              <p:cNvSpPr/>
              <p:nvPr/>
            </p:nvSpPr>
            <p:spPr>
              <a:xfrm>
                <a:off x="4691943" y="3699362"/>
                <a:ext cx="5514864" cy="1482462"/>
              </a:xfrm>
              <a:custGeom>
                <a:avLst/>
                <a:gdLst>
                  <a:gd name="connsiteX0" fmla="*/ 0 w 5473301"/>
                  <a:gd name="connsiteY0" fmla="*/ 246572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0 w 5473301"/>
                  <a:gd name="connsiteY8" fmla="*/ 246572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60427 w 5473301"/>
                  <a:gd name="connsiteY6" fmla="*/ 1451694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2932122 w 5473301"/>
                  <a:gd name="connsiteY6" fmla="*/ 1485900 h 1485900"/>
                  <a:gd name="connsiteX7" fmla="*/ 260427 w 5473301"/>
                  <a:gd name="connsiteY7" fmla="*/ 1451694 h 1485900"/>
                  <a:gd name="connsiteX8" fmla="*/ 0 w 5473301"/>
                  <a:gd name="connsiteY8" fmla="*/ 1232831 h 1485900"/>
                  <a:gd name="connsiteX9" fmla="*/ 13855 w 5473301"/>
                  <a:gd name="connsiteY9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181503 w 5473301"/>
                  <a:gd name="connsiteY6" fmla="*/ 1485899 h 1485900"/>
                  <a:gd name="connsiteX7" fmla="*/ 2932122 w 5473301"/>
                  <a:gd name="connsiteY7" fmla="*/ 1485900 h 1485900"/>
                  <a:gd name="connsiteX8" fmla="*/ 260427 w 5473301"/>
                  <a:gd name="connsiteY8" fmla="*/ 1451694 h 1485900"/>
                  <a:gd name="connsiteX9" fmla="*/ 0 w 5473301"/>
                  <a:gd name="connsiteY9" fmla="*/ 1232831 h 1485900"/>
                  <a:gd name="connsiteX10" fmla="*/ 13855 w 5473301"/>
                  <a:gd name="connsiteY10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375467 w 5473301"/>
                  <a:gd name="connsiteY6" fmla="*/ 1485899 h 1485900"/>
                  <a:gd name="connsiteX7" fmla="*/ 3181503 w 5473301"/>
                  <a:gd name="connsiteY7" fmla="*/ 1485899 h 1485900"/>
                  <a:gd name="connsiteX8" fmla="*/ 2932122 w 5473301"/>
                  <a:gd name="connsiteY8" fmla="*/ 1485900 h 1485900"/>
                  <a:gd name="connsiteX9" fmla="*/ 260427 w 5473301"/>
                  <a:gd name="connsiteY9" fmla="*/ 1451694 h 1485900"/>
                  <a:gd name="connsiteX10" fmla="*/ 0 w 5473301"/>
                  <a:gd name="connsiteY10" fmla="*/ 1232831 h 1485900"/>
                  <a:gd name="connsiteX11" fmla="*/ 13855 w 5473301"/>
                  <a:gd name="connsiteY11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375467 w 5473301"/>
                  <a:gd name="connsiteY6" fmla="*/ 1485899 h 1485900"/>
                  <a:gd name="connsiteX7" fmla="*/ 3167648 w 5473301"/>
                  <a:gd name="connsiteY7" fmla="*/ 1430481 h 1485900"/>
                  <a:gd name="connsiteX8" fmla="*/ 2932122 w 5473301"/>
                  <a:gd name="connsiteY8" fmla="*/ 1485900 h 1485900"/>
                  <a:gd name="connsiteX9" fmla="*/ 260427 w 5473301"/>
                  <a:gd name="connsiteY9" fmla="*/ 1451694 h 1485900"/>
                  <a:gd name="connsiteX10" fmla="*/ 0 w 5473301"/>
                  <a:gd name="connsiteY10" fmla="*/ 1232831 h 1485900"/>
                  <a:gd name="connsiteX11" fmla="*/ 13855 w 5473301"/>
                  <a:gd name="connsiteY11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5226729 w 5514864"/>
                  <a:gd name="connsiteY2" fmla="*/ 0 h 1485900"/>
                  <a:gd name="connsiteX3" fmla="*/ 5473301 w 5514864"/>
                  <a:gd name="connsiteY3" fmla="*/ 246572 h 1485900"/>
                  <a:gd name="connsiteX4" fmla="*/ 5514864 w 5514864"/>
                  <a:gd name="connsiteY4" fmla="*/ 1232831 h 1485900"/>
                  <a:gd name="connsiteX5" fmla="*/ 5226729 w 5514864"/>
                  <a:gd name="connsiteY5" fmla="*/ 1479403 h 1485900"/>
                  <a:gd name="connsiteX6" fmla="*/ 3375467 w 5514864"/>
                  <a:gd name="connsiteY6" fmla="*/ 1485899 h 1485900"/>
                  <a:gd name="connsiteX7" fmla="*/ 3167648 w 5514864"/>
                  <a:gd name="connsiteY7" fmla="*/ 1430481 h 1485900"/>
                  <a:gd name="connsiteX8" fmla="*/ 2932122 w 5514864"/>
                  <a:gd name="connsiteY8" fmla="*/ 1485900 h 1485900"/>
                  <a:gd name="connsiteX9" fmla="*/ 260427 w 5514864"/>
                  <a:gd name="connsiteY9" fmla="*/ 1451694 h 1485900"/>
                  <a:gd name="connsiteX10" fmla="*/ 0 w 5514864"/>
                  <a:gd name="connsiteY10" fmla="*/ 1232831 h 1485900"/>
                  <a:gd name="connsiteX11" fmla="*/ 13855 w 5514864"/>
                  <a:gd name="connsiteY11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5226729 w 5514864"/>
                  <a:gd name="connsiteY2" fmla="*/ 0 h 1485900"/>
                  <a:gd name="connsiteX3" fmla="*/ 5501010 w 5514864"/>
                  <a:gd name="connsiteY3" fmla="*/ 301990 h 1485900"/>
                  <a:gd name="connsiteX4" fmla="*/ 5514864 w 5514864"/>
                  <a:gd name="connsiteY4" fmla="*/ 1232831 h 1485900"/>
                  <a:gd name="connsiteX5" fmla="*/ 5226729 w 5514864"/>
                  <a:gd name="connsiteY5" fmla="*/ 1479403 h 1485900"/>
                  <a:gd name="connsiteX6" fmla="*/ 3375467 w 5514864"/>
                  <a:gd name="connsiteY6" fmla="*/ 1485899 h 1485900"/>
                  <a:gd name="connsiteX7" fmla="*/ 3167648 w 5514864"/>
                  <a:gd name="connsiteY7" fmla="*/ 1430481 h 1485900"/>
                  <a:gd name="connsiteX8" fmla="*/ 2932122 w 5514864"/>
                  <a:gd name="connsiteY8" fmla="*/ 1485900 h 1485900"/>
                  <a:gd name="connsiteX9" fmla="*/ 260427 w 5514864"/>
                  <a:gd name="connsiteY9" fmla="*/ 1451694 h 1485900"/>
                  <a:gd name="connsiteX10" fmla="*/ 0 w 5514864"/>
                  <a:gd name="connsiteY10" fmla="*/ 1232831 h 1485900"/>
                  <a:gd name="connsiteX11" fmla="*/ 13855 w 5514864"/>
                  <a:gd name="connsiteY11" fmla="*/ 329700 h 1485900"/>
                  <a:gd name="connsiteX0" fmla="*/ 13855 w 5514864"/>
                  <a:gd name="connsiteY0" fmla="*/ 340092 h 1496292"/>
                  <a:gd name="connsiteX1" fmla="*/ 246572 w 5514864"/>
                  <a:gd name="connsiteY1" fmla="*/ 10392 h 1496292"/>
                  <a:gd name="connsiteX2" fmla="*/ 3929648 w 5514864"/>
                  <a:gd name="connsiteY2" fmla="*/ 0 h 1496292"/>
                  <a:gd name="connsiteX3" fmla="*/ 5226729 w 5514864"/>
                  <a:gd name="connsiteY3" fmla="*/ 10392 h 1496292"/>
                  <a:gd name="connsiteX4" fmla="*/ 5501010 w 5514864"/>
                  <a:gd name="connsiteY4" fmla="*/ 312382 h 1496292"/>
                  <a:gd name="connsiteX5" fmla="*/ 5514864 w 5514864"/>
                  <a:gd name="connsiteY5" fmla="*/ 1243223 h 1496292"/>
                  <a:gd name="connsiteX6" fmla="*/ 5226729 w 5514864"/>
                  <a:gd name="connsiteY6" fmla="*/ 1489795 h 1496292"/>
                  <a:gd name="connsiteX7" fmla="*/ 3375467 w 5514864"/>
                  <a:gd name="connsiteY7" fmla="*/ 1496291 h 1496292"/>
                  <a:gd name="connsiteX8" fmla="*/ 3167648 w 5514864"/>
                  <a:gd name="connsiteY8" fmla="*/ 1440873 h 1496292"/>
                  <a:gd name="connsiteX9" fmla="*/ 2932122 w 5514864"/>
                  <a:gd name="connsiteY9" fmla="*/ 1496292 h 1496292"/>
                  <a:gd name="connsiteX10" fmla="*/ 260427 w 5514864"/>
                  <a:gd name="connsiteY10" fmla="*/ 1462086 h 1496292"/>
                  <a:gd name="connsiteX11" fmla="*/ 0 w 5514864"/>
                  <a:gd name="connsiteY11" fmla="*/ 1243223 h 1496292"/>
                  <a:gd name="connsiteX12" fmla="*/ 13855 w 5514864"/>
                  <a:gd name="connsiteY12" fmla="*/ 340092 h 1496292"/>
                  <a:gd name="connsiteX0" fmla="*/ 13855 w 5514864"/>
                  <a:gd name="connsiteY0" fmla="*/ 395511 h 1551711"/>
                  <a:gd name="connsiteX1" fmla="*/ 246572 w 5514864"/>
                  <a:gd name="connsiteY1" fmla="*/ 65811 h 1551711"/>
                  <a:gd name="connsiteX2" fmla="*/ 3901939 w 5514864"/>
                  <a:gd name="connsiteY2" fmla="*/ 0 h 1551711"/>
                  <a:gd name="connsiteX3" fmla="*/ 5226729 w 5514864"/>
                  <a:gd name="connsiteY3" fmla="*/ 65811 h 1551711"/>
                  <a:gd name="connsiteX4" fmla="*/ 5501010 w 5514864"/>
                  <a:gd name="connsiteY4" fmla="*/ 367801 h 1551711"/>
                  <a:gd name="connsiteX5" fmla="*/ 5514864 w 5514864"/>
                  <a:gd name="connsiteY5" fmla="*/ 1298642 h 1551711"/>
                  <a:gd name="connsiteX6" fmla="*/ 5226729 w 5514864"/>
                  <a:gd name="connsiteY6" fmla="*/ 1545214 h 1551711"/>
                  <a:gd name="connsiteX7" fmla="*/ 3375467 w 5514864"/>
                  <a:gd name="connsiteY7" fmla="*/ 1551710 h 1551711"/>
                  <a:gd name="connsiteX8" fmla="*/ 3167648 w 5514864"/>
                  <a:gd name="connsiteY8" fmla="*/ 1496292 h 1551711"/>
                  <a:gd name="connsiteX9" fmla="*/ 2932122 w 5514864"/>
                  <a:gd name="connsiteY9" fmla="*/ 1551711 h 1551711"/>
                  <a:gd name="connsiteX10" fmla="*/ 260427 w 5514864"/>
                  <a:gd name="connsiteY10" fmla="*/ 1517505 h 1551711"/>
                  <a:gd name="connsiteX11" fmla="*/ 0 w 5514864"/>
                  <a:gd name="connsiteY11" fmla="*/ 1298642 h 1551711"/>
                  <a:gd name="connsiteX12" fmla="*/ 13855 w 5514864"/>
                  <a:gd name="connsiteY12" fmla="*/ 395511 h 1551711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514864 w 5514864"/>
                  <a:gd name="connsiteY5" fmla="*/ 1232831 h 1485900"/>
                  <a:gd name="connsiteX6" fmla="*/ 5226729 w 5514864"/>
                  <a:gd name="connsiteY6" fmla="*/ 1479403 h 1485900"/>
                  <a:gd name="connsiteX7" fmla="*/ 3375467 w 5514864"/>
                  <a:gd name="connsiteY7" fmla="*/ 1485899 h 1485900"/>
                  <a:gd name="connsiteX8" fmla="*/ 3167648 w 5514864"/>
                  <a:gd name="connsiteY8" fmla="*/ 1430481 h 1485900"/>
                  <a:gd name="connsiteX9" fmla="*/ 2932122 w 5514864"/>
                  <a:gd name="connsiteY9" fmla="*/ 1485900 h 1485900"/>
                  <a:gd name="connsiteX10" fmla="*/ 260427 w 5514864"/>
                  <a:gd name="connsiteY10" fmla="*/ 1451694 h 1485900"/>
                  <a:gd name="connsiteX11" fmla="*/ 0 w 5514864"/>
                  <a:gd name="connsiteY11" fmla="*/ 1232831 h 1485900"/>
                  <a:gd name="connsiteX12" fmla="*/ 13855 w 5514864"/>
                  <a:gd name="connsiteY12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495212 w 5514864"/>
                  <a:gd name="connsiteY5" fmla="*/ 807026 h 1485900"/>
                  <a:gd name="connsiteX6" fmla="*/ 5514864 w 5514864"/>
                  <a:gd name="connsiteY6" fmla="*/ 1232831 h 1485900"/>
                  <a:gd name="connsiteX7" fmla="*/ 5226729 w 5514864"/>
                  <a:gd name="connsiteY7" fmla="*/ 1479403 h 1485900"/>
                  <a:gd name="connsiteX8" fmla="*/ 3375467 w 5514864"/>
                  <a:gd name="connsiteY8" fmla="*/ 1485899 h 1485900"/>
                  <a:gd name="connsiteX9" fmla="*/ 3167648 w 5514864"/>
                  <a:gd name="connsiteY9" fmla="*/ 1430481 h 1485900"/>
                  <a:gd name="connsiteX10" fmla="*/ 2932122 w 5514864"/>
                  <a:gd name="connsiteY10" fmla="*/ 1485900 h 1485900"/>
                  <a:gd name="connsiteX11" fmla="*/ 260427 w 5514864"/>
                  <a:gd name="connsiteY11" fmla="*/ 1451694 h 1485900"/>
                  <a:gd name="connsiteX12" fmla="*/ 0 w 5514864"/>
                  <a:gd name="connsiteY12" fmla="*/ 1232831 h 1485900"/>
                  <a:gd name="connsiteX13" fmla="*/ 13855 w 5514864"/>
                  <a:gd name="connsiteY13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453649 w 5514864"/>
                  <a:gd name="connsiteY5" fmla="*/ 862444 h 1485900"/>
                  <a:gd name="connsiteX6" fmla="*/ 5514864 w 5514864"/>
                  <a:gd name="connsiteY6" fmla="*/ 1232831 h 1485900"/>
                  <a:gd name="connsiteX7" fmla="*/ 5226729 w 5514864"/>
                  <a:gd name="connsiteY7" fmla="*/ 1479403 h 1485900"/>
                  <a:gd name="connsiteX8" fmla="*/ 3375467 w 5514864"/>
                  <a:gd name="connsiteY8" fmla="*/ 1485899 h 1485900"/>
                  <a:gd name="connsiteX9" fmla="*/ 3167648 w 5514864"/>
                  <a:gd name="connsiteY9" fmla="*/ 1430481 h 1485900"/>
                  <a:gd name="connsiteX10" fmla="*/ 2932122 w 5514864"/>
                  <a:gd name="connsiteY10" fmla="*/ 1485900 h 1485900"/>
                  <a:gd name="connsiteX11" fmla="*/ 260427 w 5514864"/>
                  <a:gd name="connsiteY11" fmla="*/ 1451694 h 1485900"/>
                  <a:gd name="connsiteX12" fmla="*/ 0 w 5514864"/>
                  <a:gd name="connsiteY12" fmla="*/ 1232831 h 1485900"/>
                  <a:gd name="connsiteX13" fmla="*/ 13855 w 5514864"/>
                  <a:gd name="connsiteY13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2308666 w 5514864"/>
                  <a:gd name="connsiteY2" fmla="*/ 3462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329700 h 1485900"/>
                  <a:gd name="connsiteX0" fmla="*/ 13855 w 5514864"/>
                  <a:gd name="connsiteY0" fmla="*/ 440537 h 1485900"/>
                  <a:gd name="connsiteX1" fmla="*/ 246572 w 5514864"/>
                  <a:gd name="connsiteY1" fmla="*/ 0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13855 w 5514864"/>
                  <a:gd name="connsiteY0" fmla="*/ 440537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13855 w 5514864"/>
                  <a:gd name="connsiteY0" fmla="*/ 440537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27710 w 5514864"/>
                  <a:gd name="connsiteY0" fmla="*/ 551373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27710 w 5514864"/>
                  <a:gd name="connsiteY14" fmla="*/ 551373 h 1485900"/>
                  <a:gd name="connsiteX0" fmla="*/ 27710 w 5514864"/>
                  <a:gd name="connsiteY0" fmla="*/ 551373 h 1485900"/>
                  <a:gd name="connsiteX1" fmla="*/ 218863 w 5514864"/>
                  <a:gd name="connsiteY1" fmla="*/ 124691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27710 w 5514864"/>
                  <a:gd name="connsiteY14" fmla="*/ 551373 h 1485900"/>
                  <a:gd name="connsiteX0" fmla="*/ 27710 w 5514864"/>
                  <a:gd name="connsiteY0" fmla="*/ 534056 h 1468583"/>
                  <a:gd name="connsiteX1" fmla="*/ 218863 w 5514864"/>
                  <a:gd name="connsiteY1" fmla="*/ 107374 h 1468583"/>
                  <a:gd name="connsiteX2" fmla="*/ 2350230 w 5514864"/>
                  <a:gd name="connsiteY2" fmla="*/ 27709 h 1468583"/>
                  <a:gd name="connsiteX3" fmla="*/ 3901939 w 5514864"/>
                  <a:gd name="connsiteY3" fmla="*/ 0 h 1468583"/>
                  <a:gd name="connsiteX4" fmla="*/ 5268293 w 5514864"/>
                  <a:gd name="connsiteY4" fmla="*/ 38101 h 1468583"/>
                  <a:gd name="connsiteX5" fmla="*/ 5501010 w 5514864"/>
                  <a:gd name="connsiteY5" fmla="*/ 284673 h 1468583"/>
                  <a:gd name="connsiteX6" fmla="*/ 5453649 w 5514864"/>
                  <a:gd name="connsiteY6" fmla="*/ 845127 h 1468583"/>
                  <a:gd name="connsiteX7" fmla="*/ 5514864 w 5514864"/>
                  <a:gd name="connsiteY7" fmla="*/ 1215514 h 1468583"/>
                  <a:gd name="connsiteX8" fmla="*/ 5226729 w 5514864"/>
                  <a:gd name="connsiteY8" fmla="*/ 1462086 h 1468583"/>
                  <a:gd name="connsiteX9" fmla="*/ 3375467 w 5514864"/>
                  <a:gd name="connsiteY9" fmla="*/ 1468582 h 1468583"/>
                  <a:gd name="connsiteX10" fmla="*/ 3167648 w 5514864"/>
                  <a:gd name="connsiteY10" fmla="*/ 1413164 h 1468583"/>
                  <a:gd name="connsiteX11" fmla="*/ 2932122 w 5514864"/>
                  <a:gd name="connsiteY11" fmla="*/ 1468583 h 1468583"/>
                  <a:gd name="connsiteX12" fmla="*/ 260427 w 5514864"/>
                  <a:gd name="connsiteY12" fmla="*/ 1434377 h 1468583"/>
                  <a:gd name="connsiteX13" fmla="*/ 0 w 5514864"/>
                  <a:gd name="connsiteY13" fmla="*/ 1215514 h 1468583"/>
                  <a:gd name="connsiteX14" fmla="*/ 27710 w 5514864"/>
                  <a:gd name="connsiteY14" fmla="*/ 534056 h 1468583"/>
                  <a:gd name="connsiteX0" fmla="*/ 27710 w 5514864"/>
                  <a:gd name="connsiteY0" fmla="*/ 534056 h 1468583"/>
                  <a:gd name="connsiteX1" fmla="*/ 218863 w 5514864"/>
                  <a:gd name="connsiteY1" fmla="*/ 107374 h 1468583"/>
                  <a:gd name="connsiteX2" fmla="*/ 2350230 w 5514864"/>
                  <a:gd name="connsiteY2" fmla="*/ 27709 h 1468583"/>
                  <a:gd name="connsiteX3" fmla="*/ 3901939 w 5514864"/>
                  <a:gd name="connsiteY3" fmla="*/ 0 h 1468583"/>
                  <a:gd name="connsiteX4" fmla="*/ 5268293 w 5514864"/>
                  <a:gd name="connsiteY4" fmla="*/ 38101 h 1468583"/>
                  <a:gd name="connsiteX5" fmla="*/ 5453648 w 5514864"/>
                  <a:gd name="connsiteY5" fmla="*/ 346363 h 1468583"/>
                  <a:gd name="connsiteX6" fmla="*/ 5501010 w 5514864"/>
                  <a:gd name="connsiteY6" fmla="*/ 284673 h 1468583"/>
                  <a:gd name="connsiteX7" fmla="*/ 5453649 w 5514864"/>
                  <a:gd name="connsiteY7" fmla="*/ 845127 h 1468583"/>
                  <a:gd name="connsiteX8" fmla="*/ 5514864 w 5514864"/>
                  <a:gd name="connsiteY8" fmla="*/ 1215514 h 1468583"/>
                  <a:gd name="connsiteX9" fmla="*/ 5226729 w 5514864"/>
                  <a:gd name="connsiteY9" fmla="*/ 1462086 h 1468583"/>
                  <a:gd name="connsiteX10" fmla="*/ 3375467 w 5514864"/>
                  <a:gd name="connsiteY10" fmla="*/ 1468582 h 1468583"/>
                  <a:gd name="connsiteX11" fmla="*/ 3167648 w 5514864"/>
                  <a:gd name="connsiteY11" fmla="*/ 1413164 h 1468583"/>
                  <a:gd name="connsiteX12" fmla="*/ 2932122 w 5514864"/>
                  <a:gd name="connsiteY12" fmla="*/ 1468583 h 1468583"/>
                  <a:gd name="connsiteX13" fmla="*/ 260427 w 5514864"/>
                  <a:gd name="connsiteY13" fmla="*/ 1434377 h 1468583"/>
                  <a:gd name="connsiteX14" fmla="*/ 0 w 5514864"/>
                  <a:gd name="connsiteY14" fmla="*/ 1215514 h 1468583"/>
                  <a:gd name="connsiteX15" fmla="*/ 27710 w 5514864"/>
                  <a:gd name="connsiteY15" fmla="*/ 534056 h 1468583"/>
                  <a:gd name="connsiteX0" fmla="*/ 27710 w 5514864"/>
                  <a:gd name="connsiteY0" fmla="*/ 547935 h 1482462"/>
                  <a:gd name="connsiteX1" fmla="*/ 21886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501010 w 5514864"/>
                  <a:gd name="connsiteY6" fmla="*/ 298552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  <a:gd name="connsiteX0" fmla="*/ 27710 w 5514864"/>
                  <a:gd name="connsiteY0" fmla="*/ 547935 h 1482462"/>
                  <a:gd name="connsiteX1" fmla="*/ 21886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459446 w 5514864"/>
                  <a:gd name="connsiteY6" fmla="*/ 575643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5514864" h="1482462">
                    <a:moveTo>
                      <a:pt x="27710" y="547935"/>
                    </a:moveTo>
                    <a:cubicBezTo>
                      <a:pt x="27710" y="411757"/>
                      <a:pt x="82685" y="121253"/>
                      <a:pt x="218863" y="121253"/>
                    </a:cubicBezTo>
                    <a:cubicBezTo>
                      <a:pt x="352046" y="39280"/>
                      <a:pt x="1704428" y="-1130"/>
                      <a:pt x="2419502" y="24"/>
                    </a:cubicBezTo>
                    <a:lnTo>
                      <a:pt x="3901939" y="13879"/>
                    </a:lnTo>
                    <a:lnTo>
                      <a:pt x="5268293" y="51980"/>
                    </a:lnTo>
                    <a:cubicBezTo>
                      <a:pt x="5531529" y="88925"/>
                      <a:pt x="5414862" y="319147"/>
                      <a:pt x="5453648" y="360242"/>
                    </a:cubicBezTo>
                    <a:cubicBezTo>
                      <a:pt x="5492434" y="401337"/>
                      <a:pt x="5464064" y="471734"/>
                      <a:pt x="5459446" y="575643"/>
                    </a:cubicBezTo>
                    <a:cubicBezTo>
                      <a:pt x="5457513" y="743988"/>
                      <a:pt x="5455582" y="690661"/>
                      <a:pt x="5453649" y="859006"/>
                    </a:cubicBezTo>
                    <a:lnTo>
                      <a:pt x="5514864" y="1229393"/>
                    </a:lnTo>
                    <a:cubicBezTo>
                      <a:pt x="5514864" y="1365571"/>
                      <a:pt x="5362907" y="1475965"/>
                      <a:pt x="5226729" y="1475965"/>
                    </a:cubicBezTo>
                    <a:lnTo>
                      <a:pt x="3375467" y="1482461"/>
                    </a:lnTo>
                    <a:lnTo>
                      <a:pt x="3167648" y="1427043"/>
                    </a:lnTo>
                    <a:lnTo>
                      <a:pt x="2932122" y="1482462"/>
                    </a:lnTo>
                    <a:lnTo>
                      <a:pt x="260427" y="1448256"/>
                    </a:lnTo>
                    <a:cubicBezTo>
                      <a:pt x="124249" y="1448256"/>
                      <a:pt x="0" y="1365571"/>
                      <a:pt x="0" y="1229393"/>
                    </a:cubicBezTo>
                    <a:cubicBezTo>
                      <a:pt x="0" y="900640"/>
                      <a:pt x="69274" y="1001379"/>
                      <a:pt x="27710" y="547935"/>
                    </a:cubicBezTo>
                    <a:close/>
                  </a:path>
                </a:pathLst>
              </a:custGeom>
              <a:solidFill>
                <a:srgbClr val="92D050"/>
              </a:solidFill>
              <a:ln w="38100" cap="rnd" cmpd="sng">
                <a:noFill/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chise" pitchFamily="49" charset="0"/>
                  <a:ea typeface="Franchise" pitchFamily="49" charset="0"/>
                  <a:cs typeface="Ebrima" pitchFamily="2" charset="0"/>
                </a:endParaRPr>
              </a:p>
            </p:txBody>
          </p:sp>
          <p:sp>
            <p:nvSpPr>
              <p:cNvPr id="13" name="Rectangle 15"/>
              <p:cNvSpPr/>
              <p:nvPr/>
            </p:nvSpPr>
            <p:spPr>
              <a:xfrm>
                <a:off x="4914299" y="3796367"/>
                <a:ext cx="5106601" cy="1252229"/>
              </a:xfrm>
              <a:custGeom>
                <a:avLst/>
                <a:gdLst>
                  <a:gd name="connsiteX0" fmla="*/ 0 w 4628077"/>
                  <a:gd name="connsiteY0" fmla="*/ 208471 h 1250801"/>
                  <a:gd name="connsiteX1" fmla="*/ 208471 w 4628077"/>
                  <a:gd name="connsiteY1" fmla="*/ 0 h 1250801"/>
                  <a:gd name="connsiteX2" fmla="*/ 4419606 w 4628077"/>
                  <a:gd name="connsiteY2" fmla="*/ 0 h 1250801"/>
                  <a:gd name="connsiteX3" fmla="*/ 4628077 w 4628077"/>
                  <a:gd name="connsiteY3" fmla="*/ 208471 h 1250801"/>
                  <a:gd name="connsiteX4" fmla="*/ 4628077 w 4628077"/>
                  <a:gd name="connsiteY4" fmla="*/ 1042330 h 1250801"/>
                  <a:gd name="connsiteX5" fmla="*/ 4419606 w 4628077"/>
                  <a:gd name="connsiteY5" fmla="*/ 1250801 h 1250801"/>
                  <a:gd name="connsiteX6" fmla="*/ 208471 w 4628077"/>
                  <a:gd name="connsiteY6" fmla="*/ 1250801 h 1250801"/>
                  <a:gd name="connsiteX7" fmla="*/ 0 w 4628077"/>
                  <a:gd name="connsiteY7" fmla="*/ 1042330 h 1250801"/>
                  <a:gd name="connsiteX8" fmla="*/ 0 w 4628077"/>
                  <a:gd name="connsiteY8" fmla="*/ 208471 h 1250801"/>
                  <a:gd name="connsiteX0" fmla="*/ 96982 w 4628077"/>
                  <a:gd name="connsiteY0" fmla="*/ 291598 h 1250801"/>
                  <a:gd name="connsiteX1" fmla="*/ 208471 w 4628077"/>
                  <a:gd name="connsiteY1" fmla="*/ 0 h 1250801"/>
                  <a:gd name="connsiteX2" fmla="*/ 4419606 w 4628077"/>
                  <a:gd name="connsiteY2" fmla="*/ 0 h 1250801"/>
                  <a:gd name="connsiteX3" fmla="*/ 4628077 w 4628077"/>
                  <a:gd name="connsiteY3" fmla="*/ 208471 h 1250801"/>
                  <a:gd name="connsiteX4" fmla="*/ 4628077 w 4628077"/>
                  <a:gd name="connsiteY4" fmla="*/ 1042330 h 1250801"/>
                  <a:gd name="connsiteX5" fmla="*/ 4419606 w 4628077"/>
                  <a:gd name="connsiteY5" fmla="*/ 1250801 h 1250801"/>
                  <a:gd name="connsiteX6" fmla="*/ 208471 w 4628077"/>
                  <a:gd name="connsiteY6" fmla="*/ 1250801 h 1250801"/>
                  <a:gd name="connsiteX7" fmla="*/ 0 w 4628077"/>
                  <a:gd name="connsiteY7" fmla="*/ 1042330 h 1250801"/>
                  <a:gd name="connsiteX8" fmla="*/ 96982 w 4628077"/>
                  <a:gd name="connsiteY8" fmla="*/ 291598 h 1250801"/>
                  <a:gd name="connsiteX0" fmla="*/ 96982 w 4628077"/>
                  <a:gd name="connsiteY0" fmla="*/ 291600 h 1250803"/>
                  <a:gd name="connsiteX1" fmla="*/ 208471 w 4628077"/>
                  <a:gd name="connsiteY1" fmla="*/ 2 h 1250803"/>
                  <a:gd name="connsiteX2" fmla="*/ 2689117 w 4628077"/>
                  <a:gd name="connsiteY2" fmla="*/ 0 h 1250803"/>
                  <a:gd name="connsiteX3" fmla="*/ 4419606 w 4628077"/>
                  <a:gd name="connsiteY3" fmla="*/ 2 h 1250803"/>
                  <a:gd name="connsiteX4" fmla="*/ 4628077 w 4628077"/>
                  <a:gd name="connsiteY4" fmla="*/ 208473 h 1250803"/>
                  <a:gd name="connsiteX5" fmla="*/ 4628077 w 4628077"/>
                  <a:gd name="connsiteY5" fmla="*/ 1042332 h 1250803"/>
                  <a:gd name="connsiteX6" fmla="*/ 4419606 w 4628077"/>
                  <a:gd name="connsiteY6" fmla="*/ 1250803 h 1250803"/>
                  <a:gd name="connsiteX7" fmla="*/ 208471 w 4628077"/>
                  <a:gd name="connsiteY7" fmla="*/ 1250803 h 1250803"/>
                  <a:gd name="connsiteX8" fmla="*/ 0 w 4628077"/>
                  <a:gd name="connsiteY8" fmla="*/ 1042332 h 1250803"/>
                  <a:gd name="connsiteX9" fmla="*/ 96982 w 4628077"/>
                  <a:gd name="connsiteY9" fmla="*/ 291600 h 1250803"/>
                  <a:gd name="connsiteX0" fmla="*/ 96982 w 4628077"/>
                  <a:gd name="connsiteY0" fmla="*/ 291598 h 1250801"/>
                  <a:gd name="connsiteX1" fmla="*/ 208471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277743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277743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1469917 w 4628077"/>
                  <a:gd name="connsiteY7" fmla="*/ 1233052 h 1250801"/>
                  <a:gd name="connsiteX8" fmla="*/ 208471 w 4628077"/>
                  <a:gd name="connsiteY8" fmla="*/ 1250801 h 1250801"/>
                  <a:gd name="connsiteX9" fmla="*/ 0 w 4628077"/>
                  <a:gd name="connsiteY9" fmla="*/ 1042330 h 1250801"/>
                  <a:gd name="connsiteX10" fmla="*/ 96982 w 4628077"/>
                  <a:gd name="connsiteY10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1497626 w 4628077"/>
                  <a:gd name="connsiteY7" fmla="*/ 1205343 h 1250801"/>
                  <a:gd name="connsiteX8" fmla="*/ 208471 w 4628077"/>
                  <a:gd name="connsiteY8" fmla="*/ 1250801 h 1250801"/>
                  <a:gd name="connsiteX9" fmla="*/ 0 w 4628077"/>
                  <a:gd name="connsiteY9" fmla="*/ 1042330 h 1250801"/>
                  <a:gd name="connsiteX10" fmla="*/ 96982 w 4628077"/>
                  <a:gd name="connsiteY10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1497626 w 4628077"/>
                  <a:gd name="connsiteY8" fmla="*/ 1205343 h 1250801"/>
                  <a:gd name="connsiteX9" fmla="*/ 208471 w 4628077"/>
                  <a:gd name="connsiteY9" fmla="*/ 1250801 h 1250801"/>
                  <a:gd name="connsiteX10" fmla="*/ 0 w 4628077"/>
                  <a:gd name="connsiteY10" fmla="*/ 1042330 h 1250801"/>
                  <a:gd name="connsiteX11" fmla="*/ 96982 w 4628077"/>
                  <a:gd name="connsiteY11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605990 w 4628077"/>
                  <a:gd name="connsiteY8" fmla="*/ 1191488 h 1250801"/>
                  <a:gd name="connsiteX9" fmla="*/ 1497626 w 4628077"/>
                  <a:gd name="connsiteY9" fmla="*/ 1205343 h 1250801"/>
                  <a:gd name="connsiteX10" fmla="*/ 208471 w 4628077"/>
                  <a:gd name="connsiteY10" fmla="*/ 1250801 h 1250801"/>
                  <a:gd name="connsiteX11" fmla="*/ 0 w 4628077"/>
                  <a:gd name="connsiteY11" fmla="*/ 1042330 h 1250801"/>
                  <a:gd name="connsiteX12" fmla="*/ 96982 w 4628077"/>
                  <a:gd name="connsiteY12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605990 w 4628077"/>
                  <a:gd name="connsiteY8" fmla="*/ 1191488 h 1250801"/>
                  <a:gd name="connsiteX9" fmla="*/ 2398171 w 4628077"/>
                  <a:gd name="connsiteY9" fmla="*/ 1205343 h 1250801"/>
                  <a:gd name="connsiteX10" fmla="*/ 1497626 w 4628077"/>
                  <a:gd name="connsiteY10" fmla="*/ 1205343 h 1250801"/>
                  <a:gd name="connsiteX11" fmla="*/ 208471 w 4628077"/>
                  <a:gd name="connsiteY11" fmla="*/ 1250801 h 1250801"/>
                  <a:gd name="connsiteX12" fmla="*/ 0 w 4628077"/>
                  <a:gd name="connsiteY12" fmla="*/ 1042330 h 1250801"/>
                  <a:gd name="connsiteX13" fmla="*/ 96982 w 4628077"/>
                  <a:gd name="connsiteY13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564426 w 4628077"/>
                  <a:gd name="connsiteY8" fmla="*/ 1094507 h 1250801"/>
                  <a:gd name="connsiteX9" fmla="*/ 2398171 w 4628077"/>
                  <a:gd name="connsiteY9" fmla="*/ 1205343 h 1250801"/>
                  <a:gd name="connsiteX10" fmla="*/ 1497626 w 4628077"/>
                  <a:gd name="connsiteY10" fmla="*/ 1205343 h 1250801"/>
                  <a:gd name="connsiteX11" fmla="*/ 208471 w 4628077"/>
                  <a:gd name="connsiteY11" fmla="*/ 1250801 h 1250801"/>
                  <a:gd name="connsiteX12" fmla="*/ 0 w 4628077"/>
                  <a:gd name="connsiteY12" fmla="*/ 1042330 h 1250801"/>
                  <a:gd name="connsiteX13" fmla="*/ 96982 w 4628077"/>
                  <a:gd name="connsiteY13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3783626 w 4628077"/>
                  <a:gd name="connsiteY7" fmla="*/ 1219198 h 1250801"/>
                  <a:gd name="connsiteX8" fmla="*/ 2841517 w 4628077"/>
                  <a:gd name="connsiteY8" fmla="*/ 1219198 h 1250801"/>
                  <a:gd name="connsiteX9" fmla="*/ 2564426 w 4628077"/>
                  <a:gd name="connsiteY9" fmla="*/ 1094507 h 1250801"/>
                  <a:gd name="connsiteX10" fmla="*/ 2398171 w 4628077"/>
                  <a:gd name="connsiteY10" fmla="*/ 1205343 h 1250801"/>
                  <a:gd name="connsiteX11" fmla="*/ 1497626 w 4628077"/>
                  <a:gd name="connsiteY11" fmla="*/ 1205343 h 1250801"/>
                  <a:gd name="connsiteX12" fmla="*/ 208471 w 4628077"/>
                  <a:gd name="connsiteY12" fmla="*/ 1250801 h 1250801"/>
                  <a:gd name="connsiteX13" fmla="*/ 0 w 4628077"/>
                  <a:gd name="connsiteY13" fmla="*/ 1042330 h 1250801"/>
                  <a:gd name="connsiteX14" fmla="*/ 96982 w 4628077"/>
                  <a:gd name="connsiteY14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3728208 w 4628077"/>
                  <a:gd name="connsiteY7" fmla="*/ 1191489 h 1250801"/>
                  <a:gd name="connsiteX8" fmla="*/ 2841517 w 4628077"/>
                  <a:gd name="connsiteY8" fmla="*/ 1219198 h 1250801"/>
                  <a:gd name="connsiteX9" fmla="*/ 2564426 w 4628077"/>
                  <a:gd name="connsiteY9" fmla="*/ 1094507 h 1250801"/>
                  <a:gd name="connsiteX10" fmla="*/ 2398171 w 4628077"/>
                  <a:gd name="connsiteY10" fmla="*/ 1205343 h 1250801"/>
                  <a:gd name="connsiteX11" fmla="*/ 1497626 w 4628077"/>
                  <a:gd name="connsiteY11" fmla="*/ 1205343 h 1250801"/>
                  <a:gd name="connsiteX12" fmla="*/ 208471 w 4628077"/>
                  <a:gd name="connsiteY12" fmla="*/ 1250801 h 1250801"/>
                  <a:gd name="connsiteX13" fmla="*/ 0 w 4628077"/>
                  <a:gd name="connsiteY13" fmla="*/ 1042330 h 1250801"/>
                  <a:gd name="connsiteX14" fmla="*/ 96982 w 4628077"/>
                  <a:gd name="connsiteY14" fmla="*/ 291598 h 1250801"/>
                  <a:gd name="connsiteX0" fmla="*/ 96982 w 4738913"/>
                  <a:gd name="connsiteY0" fmla="*/ 291598 h 1250801"/>
                  <a:gd name="connsiteX1" fmla="*/ 125343 w 4738913"/>
                  <a:gd name="connsiteY1" fmla="*/ 27709 h 1250801"/>
                  <a:gd name="connsiteX2" fmla="*/ 2689117 w 4738913"/>
                  <a:gd name="connsiteY2" fmla="*/ 83125 h 1250801"/>
                  <a:gd name="connsiteX3" fmla="*/ 4419606 w 4738913"/>
                  <a:gd name="connsiteY3" fmla="*/ 0 h 1250801"/>
                  <a:gd name="connsiteX4" fmla="*/ 4628077 w 4738913"/>
                  <a:gd name="connsiteY4" fmla="*/ 208471 h 1250801"/>
                  <a:gd name="connsiteX5" fmla="*/ 4738913 w 4738913"/>
                  <a:gd name="connsiteY5" fmla="*/ 1056185 h 1250801"/>
                  <a:gd name="connsiteX6" fmla="*/ 4419606 w 4738913"/>
                  <a:gd name="connsiteY6" fmla="*/ 1250801 h 1250801"/>
                  <a:gd name="connsiteX7" fmla="*/ 3728208 w 4738913"/>
                  <a:gd name="connsiteY7" fmla="*/ 1191489 h 1250801"/>
                  <a:gd name="connsiteX8" fmla="*/ 2841517 w 4738913"/>
                  <a:gd name="connsiteY8" fmla="*/ 1219198 h 1250801"/>
                  <a:gd name="connsiteX9" fmla="*/ 2564426 w 4738913"/>
                  <a:gd name="connsiteY9" fmla="*/ 1094507 h 1250801"/>
                  <a:gd name="connsiteX10" fmla="*/ 2398171 w 4738913"/>
                  <a:gd name="connsiteY10" fmla="*/ 1205343 h 1250801"/>
                  <a:gd name="connsiteX11" fmla="*/ 1497626 w 4738913"/>
                  <a:gd name="connsiteY11" fmla="*/ 1205343 h 1250801"/>
                  <a:gd name="connsiteX12" fmla="*/ 208471 w 4738913"/>
                  <a:gd name="connsiteY12" fmla="*/ 1250801 h 1250801"/>
                  <a:gd name="connsiteX13" fmla="*/ 0 w 4738913"/>
                  <a:gd name="connsiteY13" fmla="*/ 1042330 h 1250801"/>
                  <a:gd name="connsiteX14" fmla="*/ 96982 w 4738913"/>
                  <a:gd name="connsiteY14" fmla="*/ 291598 h 1250801"/>
                  <a:gd name="connsiteX0" fmla="*/ 96982 w 4738913"/>
                  <a:gd name="connsiteY0" fmla="*/ 291598 h 1250801"/>
                  <a:gd name="connsiteX1" fmla="*/ 125343 w 4738913"/>
                  <a:gd name="connsiteY1" fmla="*/ 27709 h 1250801"/>
                  <a:gd name="connsiteX2" fmla="*/ 2689117 w 4738913"/>
                  <a:gd name="connsiteY2" fmla="*/ 83125 h 1250801"/>
                  <a:gd name="connsiteX3" fmla="*/ 4419606 w 4738913"/>
                  <a:gd name="connsiteY3" fmla="*/ 0 h 1250801"/>
                  <a:gd name="connsiteX4" fmla="*/ 4628077 w 4738913"/>
                  <a:gd name="connsiteY4" fmla="*/ 208471 h 1250801"/>
                  <a:gd name="connsiteX5" fmla="*/ 4738913 w 4738913"/>
                  <a:gd name="connsiteY5" fmla="*/ 1056185 h 1250801"/>
                  <a:gd name="connsiteX6" fmla="*/ 4419606 w 4738913"/>
                  <a:gd name="connsiteY6" fmla="*/ 1250801 h 1250801"/>
                  <a:gd name="connsiteX7" fmla="*/ 3728208 w 4738913"/>
                  <a:gd name="connsiteY7" fmla="*/ 1191489 h 1250801"/>
                  <a:gd name="connsiteX8" fmla="*/ 2841517 w 4738913"/>
                  <a:gd name="connsiteY8" fmla="*/ 1219198 h 1250801"/>
                  <a:gd name="connsiteX9" fmla="*/ 2564426 w 4738913"/>
                  <a:gd name="connsiteY9" fmla="*/ 1094507 h 1250801"/>
                  <a:gd name="connsiteX10" fmla="*/ 2398171 w 4738913"/>
                  <a:gd name="connsiteY10" fmla="*/ 1205343 h 1250801"/>
                  <a:gd name="connsiteX11" fmla="*/ 1497626 w 4738913"/>
                  <a:gd name="connsiteY11" fmla="*/ 1205343 h 1250801"/>
                  <a:gd name="connsiteX12" fmla="*/ 208471 w 4738913"/>
                  <a:gd name="connsiteY12" fmla="*/ 1250801 h 1250801"/>
                  <a:gd name="connsiteX13" fmla="*/ 0 w 4738913"/>
                  <a:gd name="connsiteY13" fmla="*/ 1042330 h 1250801"/>
                  <a:gd name="connsiteX14" fmla="*/ 96982 w 4738913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689117 w 4745175"/>
                  <a:gd name="connsiteY2" fmla="*/ 83125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2841517 w 4745175"/>
                  <a:gd name="connsiteY8" fmla="*/ 1219198 h 1250801"/>
                  <a:gd name="connsiteX9" fmla="*/ 2564426 w 4745175"/>
                  <a:gd name="connsiteY9" fmla="*/ 1094507 h 1250801"/>
                  <a:gd name="connsiteX10" fmla="*/ 2398171 w 4745175"/>
                  <a:gd name="connsiteY10" fmla="*/ 1205343 h 1250801"/>
                  <a:gd name="connsiteX11" fmla="*/ 1497626 w 4745175"/>
                  <a:gd name="connsiteY11" fmla="*/ 1205343 h 1250801"/>
                  <a:gd name="connsiteX12" fmla="*/ 208471 w 4745175"/>
                  <a:gd name="connsiteY12" fmla="*/ 1250801 h 1250801"/>
                  <a:gd name="connsiteX13" fmla="*/ 0 w 4745175"/>
                  <a:gd name="connsiteY13" fmla="*/ 1042330 h 1250801"/>
                  <a:gd name="connsiteX14" fmla="*/ 96982 w 4745175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2841517 w 4745175"/>
                  <a:gd name="connsiteY8" fmla="*/ 1219198 h 1250801"/>
                  <a:gd name="connsiteX9" fmla="*/ 2564426 w 4745175"/>
                  <a:gd name="connsiteY9" fmla="*/ 1094507 h 1250801"/>
                  <a:gd name="connsiteX10" fmla="*/ 2398171 w 4745175"/>
                  <a:gd name="connsiteY10" fmla="*/ 1205343 h 1250801"/>
                  <a:gd name="connsiteX11" fmla="*/ 1497626 w 4745175"/>
                  <a:gd name="connsiteY11" fmla="*/ 1205343 h 1250801"/>
                  <a:gd name="connsiteX12" fmla="*/ 208471 w 4745175"/>
                  <a:gd name="connsiteY12" fmla="*/ 1250801 h 1250801"/>
                  <a:gd name="connsiteX13" fmla="*/ 0 w 4745175"/>
                  <a:gd name="connsiteY13" fmla="*/ 1042330 h 1250801"/>
                  <a:gd name="connsiteX14" fmla="*/ 96982 w 4745175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97626 w 4745175"/>
                  <a:gd name="connsiteY12" fmla="*/ 120534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97626 w 4745175"/>
                  <a:gd name="connsiteY12" fmla="*/ 120534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00644 w 4745175"/>
                  <a:gd name="connsiteY12" fmla="*/ 1122215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94463 w 4745175"/>
                  <a:gd name="connsiteY7" fmla="*/ 1163780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94463 w 4745175"/>
                  <a:gd name="connsiteY7" fmla="*/ 1163780 h 1250801"/>
                  <a:gd name="connsiteX8" fmla="*/ 3367989 w 4745175"/>
                  <a:gd name="connsiteY8" fmla="*/ 1205343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6876 h 1256079"/>
                  <a:gd name="connsiteX1" fmla="*/ 125343 w 4745175"/>
                  <a:gd name="connsiteY1" fmla="*/ 32987 h 1256079"/>
                  <a:gd name="connsiteX2" fmla="*/ 1457382 w 4745175"/>
                  <a:gd name="connsiteY2" fmla="*/ 3972 h 1256079"/>
                  <a:gd name="connsiteX3" fmla="*/ 2702972 w 4745175"/>
                  <a:gd name="connsiteY3" fmla="*/ 32985 h 1256079"/>
                  <a:gd name="connsiteX4" fmla="*/ 4419606 w 4745175"/>
                  <a:gd name="connsiteY4" fmla="*/ 5278 h 1256079"/>
                  <a:gd name="connsiteX5" fmla="*/ 4738914 w 4745175"/>
                  <a:gd name="connsiteY5" fmla="*/ 199894 h 1256079"/>
                  <a:gd name="connsiteX6" fmla="*/ 4738913 w 4745175"/>
                  <a:gd name="connsiteY6" fmla="*/ 1061463 h 1256079"/>
                  <a:gd name="connsiteX7" fmla="*/ 4419606 w 4745175"/>
                  <a:gd name="connsiteY7" fmla="*/ 1256079 h 1256079"/>
                  <a:gd name="connsiteX8" fmla="*/ 3894463 w 4745175"/>
                  <a:gd name="connsiteY8" fmla="*/ 1169058 h 1256079"/>
                  <a:gd name="connsiteX9" fmla="*/ 3367989 w 4745175"/>
                  <a:gd name="connsiteY9" fmla="*/ 1210621 h 1256079"/>
                  <a:gd name="connsiteX10" fmla="*/ 2841517 w 4745175"/>
                  <a:gd name="connsiteY10" fmla="*/ 1224476 h 1256079"/>
                  <a:gd name="connsiteX11" fmla="*/ 2550571 w 4745175"/>
                  <a:gd name="connsiteY11" fmla="*/ 1155203 h 1256079"/>
                  <a:gd name="connsiteX12" fmla="*/ 2231916 w 4745175"/>
                  <a:gd name="connsiteY12" fmla="*/ 1224475 h 1256079"/>
                  <a:gd name="connsiteX13" fmla="*/ 1442208 w 4745175"/>
                  <a:gd name="connsiteY13" fmla="*/ 1182911 h 1256079"/>
                  <a:gd name="connsiteX14" fmla="*/ 208471 w 4745175"/>
                  <a:gd name="connsiteY14" fmla="*/ 1256079 h 1256079"/>
                  <a:gd name="connsiteX15" fmla="*/ 0 w 4745175"/>
                  <a:gd name="connsiteY15" fmla="*/ 1047608 h 1256079"/>
                  <a:gd name="connsiteX16" fmla="*/ 96982 w 4745175"/>
                  <a:gd name="connsiteY16" fmla="*/ 296876 h 1256079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1512800 w 4745175"/>
                  <a:gd name="connsiteY2" fmla="*/ 67967 h 1250801"/>
                  <a:gd name="connsiteX3" fmla="*/ 2702972 w 4745175"/>
                  <a:gd name="connsiteY3" fmla="*/ 27707 h 1250801"/>
                  <a:gd name="connsiteX4" fmla="*/ 4419606 w 4745175"/>
                  <a:gd name="connsiteY4" fmla="*/ 0 h 1250801"/>
                  <a:gd name="connsiteX5" fmla="*/ 4738914 w 4745175"/>
                  <a:gd name="connsiteY5" fmla="*/ 194616 h 1250801"/>
                  <a:gd name="connsiteX6" fmla="*/ 4738913 w 4745175"/>
                  <a:gd name="connsiteY6" fmla="*/ 1056185 h 1250801"/>
                  <a:gd name="connsiteX7" fmla="*/ 4419606 w 4745175"/>
                  <a:gd name="connsiteY7" fmla="*/ 1250801 h 1250801"/>
                  <a:gd name="connsiteX8" fmla="*/ 3894463 w 4745175"/>
                  <a:gd name="connsiteY8" fmla="*/ 1163780 h 1250801"/>
                  <a:gd name="connsiteX9" fmla="*/ 3367989 w 4745175"/>
                  <a:gd name="connsiteY9" fmla="*/ 1205343 h 1250801"/>
                  <a:gd name="connsiteX10" fmla="*/ 2841517 w 4745175"/>
                  <a:gd name="connsiteY10" fmla="*/ 1219198 h 1250801"/>
                  <a:gd name="connsiteX11" fmla="*/ 2550571 w 4745175"/>
                  <a:gd name="connsiteY11" fmla="*/ 1149925 h 1250801"/>
                  <a:gd name="connsiteX12" fmla="*/ 2231916 w 4745175"/>
                  <a:gd name="connsiteY12" fmla="*/ 1219197 h 1250801"/>
                  <a:gd name="connsiteX13" fmla="*/ 1442208 w 4745175"/>
                  <a:gd name="connsiteY13" fmla="*/ 1177633 h 1250801"/>
                  <a:gd name="connsiteX14" fmla="*/ 208471 w 4745175"/>
                  <a:gd name="connsiteY14" fmla="*/ 1250801 h 1250801"/>
                  <a:gd name="connsiteX15" fmla="*/ 0 w 4745175"/>
                  <a:gd name="connsiteY15" fmla="*/ 1042330 h 1250801"/>
                  <a:gd name="connsiteX16" fmla="*/ 96982 w 4745175"/>
                  <a:gd name="connsiteY16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1512800 w 4745175"/>
                  <a:gd name="connsiteY2" fmla="*/ 67967 h 1250801"/>
                  <a:gd name="connsiteX3" fmla="*/ 2702972 w 4745175"/>
                  <a:gd name="connsiteY3" fmla="*/ 27707 h 1250801"/>
                  <a:gd name="connsiteX4" fmla="*/ 3216909 w 4745175"/>
                  <a:gd name="connsiteY4" fmla="*/ 26403 h 1250801"/>
                  <a:gd name="connsiteX5" fmla="*/ 4419606 w 4745175"/>
                  <a:gd name="connsiteY5" fmla="*/ 0 h 1250801"/>
                  <a:gd name="connsiteX6" fmla="*/ 4738914 w 4745175"/>
                  <a:gd name="connsiteY6" fmla="*/ 194616 h 1250801"/>
                  <a:gd name="connsiteX7" fmla="*/ 4738913 w 4745175"/>
                  <a:gd name="connsiteY7" fmla="*/ 1056185 h 1250801"/>
                  <a:gd name="connsiteX8" fmla="*/ 4419606 w 4745175"/>
                  <a:gd name="connsiteY8" fmla="*/ 1250801 h 1250801"/>
                  <a:gd name="connsiteX9" fmla="*/ 3894463 w 4745175"/>
                  <a:gd name="connsiteY9" fmla="*/ 1163780 h 1250801"/>
                  <a:gd name="connsiteX10" fmla="*/ 3367989 w 4745175"/>
                  <a:gd name="connsiteY10" fmla="*/ 1205343 h 1250801"/>
                  <a:gd name="connsiteX11" fmla="*/ 2841517 w 4745175"/>
                  <a:gd name="connsiteY11" fmla="*/ 1219198 h 1250801"/>
                  <a:gd name="connsiteX12" fmla="*/ 2550571 w 4745175"/>
                  <a:gd name="connsiteY12" fmla="*/ 1149925 h 1250801"/>
                  <a:gd name="connsiteX13" fmla="*/ 2231916 w 4745175"/>
                  <a:gd name="connsiteY13" fmla="*/ 1219197 h 1250801"/>
                  <a:gd name="connsiteX14" fmla="*/ 1442208 w 4745175"/>
                  <a:gd name="connsiteY14" fmla="*/ 1177633 h 1250801"/>
                  <a:gd name="connsiteX15" fmla="*/ 208471 w 4745175"/>
                  <a:gd name="connsiteY15" fmla="*/ 1250801 h 1250801"/>
                  <a:gd name="connsiteX16" fmla="*/ 0 w 4745175"/>
                  <a:gd name="connsiteY16" fmla="*/ 1042330 h 1250801"/>
                  <a:gd name="connsiteX17" fmla="*/ 96982 w 4745175"/>
                  <a:gd name="connsiteY17" fmla="*/ 291598 h 1250801"/>
                  <a:gd name="connsiteX0" fmla="*/ 96982 w 4745175"/>
                  <a:gd name="connsiteY0" fmla="*/ 292904 h 1252107"/>
                  <a:gd name="connsiteX1" fmla="*/ 125343 w 4745175"/>
                  <a:gd name="connsiteY1" fmla="*/ 290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96982 w 4745175"/>
                  <a:gd name="connsiteY17" fmla="*/ 292904 h 1252107"/>
                  <a:gd name="connsiteX0" fmla="*/ 27709 w 4745175"/>
                  <a:gd name="connsiteY0" fmla="*/ 486868 h 1252107"/>
                  <a:gd name="connsiteX1" fmla="*/ 125343 w 4745175"/>
                  <a:gd name="connsiteY1" fmla="*/ 290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27709 w 4745175"/>
                  <a:gd name="connsiteY17" fmla="*/ 486868 h 1252107"/>
                  <a:gd name="connsiteX0" fmla="*/ 27709 w 4745175"/>
                  <a:gd name="connsiteY0" fmla="*/ 486868 h 1252107"/>
                  <a:gd name="connsiteX1" fmla="*/ 111488 w 4745175"/>
                  <a:gd name="connsiteY1" fmla="*/ 153706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27709 w 4745175"/>
                  <a:gd name="connsiteY17" fmla="*/ 486868 h 1252107"/>
                  <a:gd name="connsiteX0" fmla="*/ 83127 w 4745175"/>
                  <a:gd name="connsiteY0" fmla="*/ 694686 h 1252107"/>
                  <a:gd name="connsiteX1" fmla="*/ 111488 w 4745175"/>
                  <a:gd name="connsiteY1" fmla="*/ 153706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83127 w 4745175"/>
                  <a:gd name="connsiteY17" fmla="*/ 694686 h 1252107"/>
                  <a:gd name="connsiteX0" fmla="*/ 83127 w 4745175"/>
                  <a:gd name="connsiteY0" fmla="*/ 694686 h 1252107"/>
                  <a:gd name="connsiteX1" fmla="*/ 194616 w 4745175"/>
                  <a:gd name="connsiteY1" fmla="*/ 1814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83127 w 4745175"/>
                  <a:gd name="connsiteY17" fmla="*/ 694686 h 1252107"/>
                  <a:gd name="connsiteX0" fmla="*/ 83127 w 4785446"/>
                  <a:gd name="connsiteY0" fmla="*/ 694686 h 1252107"/>
                  <a:gd name="connsiteX1" fmla="*/ 194616 w 4785446"/>
                  <a:gd name="connsiteY1" fmla="*/ 181415 h 1252107"/>
                  <a:gd name="connsiteX2" fmla="*/ 1512800 w 4785446"/>
                  <a:gd name="connsiteY2" fmla="*/ 69273 h 1252107"/>
                  <a:gd name="connsiteX3" fmla="*/ 2702972 w 4785446"/>
                  <a:gd name="connsiteY3" fmla="*/ 29013 h 1252107"/>
                  <a:gd name="connsiteX4" fmla="*/ 3313891 w 4785446"/>
                  <a:gd name="connsiteY4" fmla="*/ 0 h 1252107"/>
                  <a:gd name="connsiteX5" fmla="*/ 4419606 w 4785446"/>
                  <a:gd name="connsiteY5" fmla="*/ 1306 h 1252107"/>
                  <a:gd name="connsiteX6" fmla="*/ 4780478 w 4785446"/>
                  <a:gd name="connsiteY6" fmla="*/ 348322 h 1252107"/>
                  <a:gd name="connsiteX7" fmla="*/ 4738913 w 4785446"/>
                  <a:gd name="connsiteY7" fmla="*/ 1057491 h 1252107"/>
                  <a:gd name="connsiteX8" fmla="*/ 4419606 w 4785446"/>
                  <a:gd name="connsiteY8" fmla="*/ 1252107 h 1252107"/>
                  <a:gd name="connsiteX9" fmla="*/ 3894463 w 4785446"/>
                  <a:gd name="connsiteY9" fmla="*/ 1165086 h 1252107"/>
                  <a:gd name="connsiteX10" fmla="*/ 3367989 w 4785446"/>
                  <a:gd name="connsiteY10" fmla="*/ 1206649 h 1252107"/>
                  <a:gd name="connsiteX11" fmla="*/ 2841517 w 4785446"/>
                  <a:gd name="connsiteY11" fmla="*/ 1220504 h 1252107"/>
                  <a:gd name="connsiteX12" fmla="*/ 2550571 w 4785446"/>
                  <a:gd name="connsiteY12" fmla="*/ 1151231 h 1252107"/>
                  <a:gd name="connsiteX13" fmla="*/ 2231916 w 4785446"/>
                  <a:gd name="connsiteY13" fmla="*/ 1220503 h 1252107"/>
                  <a:gd name="connsiteX14" fmla="*/ 1442208 w 4785446"/>
                  <a:gd name="connsiteY14" fmla="*/ 1178939 h 1252107"/>
                  <a:gd name="connsiteX15" fmla="*/ 208471 w 4785446"/>
                  <a:gd name="connsiteY15" fmla="*/ 1252107 h 1252107"/>
                  <a:gd name="connsiteX16" fmla="*/ 0 w 4785446"/>
                  <a:gd name="connsiteY16" fmla="*/ 1043636 h 1252107"/>
                  <a:gd name="connsiteX17" fmla="*/ 83127 w 4785446"/>
                  <a:gd name="connsiteY17" fmla="*/ 694686 h 1252107"/>
                  <a:gd name="connsiteX0" fmla="*/ 83127 w 4785446"/>
                  <a:gd name="connsiteY0" fmla="*/ 694686 h 1252107"/>
                  <a:gd name="connsiteX1" fmla="*/ 194616 w 4785446"/>
                  <a:gd name="connsiteY1" fmla="*/ 181415 h 1252107"/>
                  <a:gd name="connsiteX2" fmla="*/ 1512800 w 4785446"/>
                  <a:gd name="connsiteY2" fmla="*/ 69273 h 1252107"/>
                  <a:gd name="connsiteX3" fmla="*/ 2702972 w 4785446"/>
                  <a:gd name="connsiteY3" fmla="*/ 29013 h 1252107"/>
                  <a:gd name="connsiteX4" fmla="*/ 3313891 w 4785446"/>
                  <a:gd name="connsiteY4" fmla="*/ 0 h 1252107"/>
                  <a:gd name="connsiteX5" fmla="*/ 4405751 w 4785446"/>
                  <a:gd name="connsiteY5" fmla="*/ 70579 h 1252107"/>
                  <a:gd name="connsiteX6" fmla="*/ 4780478 w 4785446"/>
                  <a:gd name="connsiteY6" fmla="*/ 348322 h 1252107"/>
                  <a:gd name="connsiteX7" fmla="*/ 4738913 w 4785446"/>
                  <a:gd name="connsiteY7" fmla="*/ 1057491 h 1252107"/>
                  <a:gd name="connsiteX8" fmla="*/ 4419606 w 4785446"/>
                  <a:gd name="connsiteY8" fmla="*/ 1252107 h 1252107"/>
                  <a:gd name="connsiteX9" fmla="*/ 3894463 w 4785446"/>
                  <a:gd name="connsiteY9" fmla="*/ 1165086 h 1252107"/>
                  <a:gd name="connsiteX10" fmla="*/ 3367989 w 4785446"/>
                  <a:gd name="connsiteY10" fmla="*/ 1206649 h 1252107"/>
                  <a:gd name="connsiteX11" fmla="*/ 2841517 w 4785446"/>
                  <a:gd name="connsiteY11" fmla="*/ 1220504 h 1252107"/>
                  <a:gd name="connsiteX12" fmla="*/ 2550571 w 4785446"/>
                  <a:gd name="connsiteY12" fmla="*/ 1151231 h 1252107"/>
                  <a:gd name="connsiteX13" fmla="*/ 2231916 w 4785446"/>
                  <a:gd name="connsiteY13" fmla="*/ 1220503 h 1252107"/>
                  <a:gd name="connsiteX14" fmla="*/ 1442208 w 4785446"/>
                  <a:gd name="connsiteY14" fmla="*/ 1178939 h 1252107"/>
                  <a:gd name="connsiteX15" fmla="*/ 208471 w 4785446"/>
                  <a:gd name="connsiteY15" fmla="*/ 1252107 h 1252107"/>
                  <a:gd name="connsiteX16" fmla="*/ 0 w 4785446"/>
                  <a:gd name="connsiteY16" fmla="*/ 1043636 h 1252107"/>
                  <a:gd name="connsiteX17" fmla="*/ 83127 w 4785446"/>
                  <a:gd name="connsiteY17" fmla="*/ 694686 h 1252107"/>
                  <a:gd name="connsiteX0" fmla="*/ 83127 w 4785446"/>
                  <a:gd name="connsiteY0" fmla="*/ 665673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42208 w 4785446"/>
                  <a:gd name="connsiteY14" fmla="*/ 1149926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83127 w 4785446"/>
                  <a:gd name="connsiteY17" fmla="*/ 665673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42208 w 4785446"/>
                  <a:gd name="connsiteY14" fmla="*/ 1149926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69917 w 4785446"/>
                  <a:gd name="connsiteY14" fmla="*/ 1219199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4785446" h="1223094">
                    <a:moveTo>
                      <a:pt x="13855" y="596400"/>
                    </a:moveTo>
                    <a:cubicBezTo>
                      <a:pt x="13855" y="481265"/>
                      <a:pt x="79481" y="152402"/>
                      <a:pt x="194616" y="152402"/>
                    </a:cubicBezTo>
                    <a:cubicBezTo>
                      <a:pt x="421349" y="103585"/>
                      <a:pt x="1083195" y="40260"/>
                      <a:pt x="1512800" y="40260"/>
                    </a:cubicBezTo>
                    <a:cubicBezTo>
                      <a:pt x="1942405" y="40260"/>
                      <a:pt x="2418954" y="6927"/>
                      <a:pt x="2702972" y="0"/>
                    </a:cubicBezTo>
                    <a:lnTo>
                      <a:pt x="3327745" y="54114"/>
                    </a:lnTo>
                    <a:lnTo>
                      <a:pt x="4405751" y="41566"/>
                    </a:lnTo>
                    <a:cubicBezTo>
                      <a:pt x="4520886" y="41566"/>
                      <a:pt x="4780478" y="204174"/>
                      <a:pt x="4780478" y="319309"/>
                    </a:cubicBezTo>
                    <a:cubicBezTo>
                      <a:pt x="4817423" y="601880"/>
                      <a:pt x="4632695" y="704343"/>
                      <a:pt x="4738913" y="1028478"/>
                    </a:cubicBezTo>
                    <a:cubicBezTo>
                      <a:pt x="4738913" y="1143613"/>
                      <a:pt x="4534741" y="1223094"/>
                      <a:pt x="4419606" y="1223094"/>
                    </a:cubicBezTo>
                    <a:lnTo>
                      <a:pt x="3894463" y="1136073"/>
                    </a:lnTo>
                    <a:lnTo>
                      <a:pt x="3367989" y="1177636"/>
                    </a:lnTo>
                    <a:lnTo>
                      <a:pt x="2841517" y="1191491"/>
                    </a:lnTo>
                    <a:lnTo>
                      <a:pt x="2550571" y="1122218"/>
                    </a:lnTo>
                    <a:lnTo>
                      <a:pt x="2231916" y="1191490"/>
                    </a:lnTo>
                    <a:lnTo>
                      <a:pt x="1469917" y="1219199"/>
                    </a:lnTo>
                    <a:lnTo>
                      <a:pt x="208471" y="1223094"/>
                    </a:lnTo>
                    <a:cubicBezTo>
                      <a:pt x="93336" y="1223094"/>
                      <a:pt x="0" y="1129758"/>
                      <a:pt x="0" y="1014623"/>
                    </a:cubicBezTo>
                    <a:cubicBezTo>
                      <a:pt x="0" y="736670"/>
                      <a:pt x="13855" y="874353"/>
                      <a:pt x="13855" y="596400"/>
                    </a:cubicBezTo>
                    <a:close/>
                  </a:path>
                </a:pathLst>
              </a:custGeom>
              <a:solidFill>
                <a:srgbClr val="63B446"/>
              </a:solidFill>
              <a:ln w="38100" cap="rnd" cmpd="sng">
                <a:noFill/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chise" pitchFamily="49" charset="0"/>
                  <a:ea typeface="Franchise" pitchFamily="49" charset="0"/>
                  <a:cs typeface="Ebrima" pitchFamily="2" charset="0"/>
                </a:endParaRPr>
              </a:p>
            </p:txBody>
          </p:sp>
          <p:sp>
            <p:nvSpPr>
              <p:cNvPr id="14" name="Rectangle 15"/>
              <p:cNvSpPr/>
              <p:nvPr/>
            </p:nvSpPr>
            <p:spPr>
              <a:xfrm>
                <a:off x="4810410" y="5366452"/>
                <a:ext cx="5308609" cy="1249317"/>
              </a:xfrm>
              <a:custGeom>
                <a:avLst/>
                <a:gdLst>
                  <a:gd name="connsiteX0" fmla="*/ 0 w 5473301"/>
                  <a:gd name="connsiteY0" fmla="*/ 246572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0 w 5473301"/>
                  <a:gd name="connsiteY8" fmla="*/ 246572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60427 w 5473301"/>
                  <a:gd name="connsiteY6" fmla="*/ 1451694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2932122 w 5473301"/>
                  <a:gd name="connsiteY6" fmla="*/ 1485900 h 1485900"/>
                  <a:gd name="connsiteX7" fmla="*/ 260427 w 5473301"/>
                  <a:gd name="connsiteY7" fmla="*/ 1451694 h 1485900"/>
                  <a:gd name="connsiteX8" fmla="*/ 0 w 5473301"/>
                  <a:gd name="connsiteY8" fmla="*/ 1232831 h 1485900"/>
                  <a:gd name="connsiteX9" fmla="*/ 13855 w 5473301"/>
                  <a:gd name="connsiteY9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181503 w 5473301"/>
                  <a:gd name="connsiteY6" fmla="*/ 1485899 h 1485900"/>
                  <a:gd name="connsiteX7" fmla="*/ 2932122 w 5473301"/>
                  <a:gd name="connsiteY7" fmla="*/ 1485900 h 1485900"/>
                  <a:gd name="connsiteX8" fmla="*/ 260427 w 5473301"/>
                  <a:gd name="connsiteY8" fmla="*/ 1451694 h 1485900"/>
                  <a:gd name="connsiteX9" fmla="*/ 0 w 5473301"/>
                  <a:gd name="connsiteY9" fmla="*/ 1232831 h 1485900"/>
                  <a:gd name="connsiteX10" fmla="*/ 13855 w 5473301"/>
                  <a:gd name="connsiteY10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375467 w 5473301"/>
                  <a:gd name="connsiteY6" fmla="*/ 1485899 h 1485900"/>
                  <a:gd name="connsiteX7" fmla="*/ 3181503 w 5473301"/>
                  <a:gd name="connsiteY7" fmla="*/ 1485899 h 1485900"/>
                  <a:gd name="connsiteX8" fmla="*/ 2932122 w 5473301"/>
                  <a:gd name="connsiteY8" fmla="*/ 1485900 h 1485900"/>
                  <a:gd name="connsiteX9" fmla="*/ 260427 w 5473301"/>
                  <a:gd name="connsiteY9" fmla="*/ 1451694 h 1485900"/>
                  <a:gd name="connsiteX10" fmla="*/ 0 w 5473301"/>
                  <a:gd name="connsiteY10" fmla="*/ 1232831 h 1485900"/>
                  <a:gd name="connsiteX11" fmla="*/ 13855 w 5473301"/>
                  <a:gd name="connsiteY11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375467 w 5473301"/>
                  <a:gd name="connsiteY6" fmla="*/ 1485899 h 1485900"/>
                  <a:gd name="connsiteX7" fmla="*/ 3167648 w 5473301"/>
                  <a:gd name="connsiteY7" fmla="*/ 1430481 h 1485900"/>
                  <a:gd name="connsiteX8" fmla="*/ 2932122 w 5473301"/>
                  <a:gd name="connsiteY8" fmla="*/ 1485900 h 1485900"/>
                  <a:gd name="connsiteX9" fmla="*/ 260427 w 5473301"/>
                  <a:gd name="connsiteY9" fmla="*/ 1451694 h 1485900"/>
                  <a:gd name="connsiteX10" fmla="*/ 0 w 5473301"/>
                  <a:gd name="connsiteY10" fmla="*/ 1232831 h 1485900"/>
                  <a:gd name="connsiteX11" fmla="*/ 13855 w 5473301"/>
                  <a:gd name="connsiteY11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5226729 w 5514864"/>
                  <a:gd name="connsiteY2" fmla="*/ 0 h 1485900"/>
                  <a:gd name="connsiteX3" fmla="*/ 5473301 w 5514864"/>
                  <a:gd name="connsiteY3" fmla="*/ 246572 h 1485900"/>
                  <a:gd name="connsiteX4" fmla="*/ 5514864 w 5514864"/>
                  <a:gd name="connsiteY4" fmla="*/ 1232831 h 1485900"/>
                  <a:gd name="connsiteX5" fmla="*/ 5226729 w 5514864"/>
                  <a:gd name="connsiteY5" fmla="*/ 1479403 h 1485900"/>
                  <a:gd name="connsiteX6" fmla="*/ 3375467 w 5514864"/>
                  <a:gd name="connsiteY6" fmla="*/ 1485899 h 1485900"/>
                  <a:gd name="connsiteX7" fmla="*/ 3167648 w 5514864"/>
                  <a:gd name="connsiteY7" fmla="*/ 1430481 h 1485900"/>
                  <a:gd name="connsiteX8" fmla="*/ 2932122 w 5514864"/>
                  <a:gd name="connsiteY8" fmla="*/ 1485900 h 1485900"/>
                  <a:gd name="connsiteX9" fmla="*/ 260427 w 5514864"/>
                  <a:gd name="connsiteY9" fmla="*/ 1451694 h 1485900"/>
                  <a:gd name="connsiteX10" fmla="*/ 0 w 5514864"/>
                  <a:gd name="connsiteY10" fmla="*/ 1232831 h 1485900"/>
                  <a:gd name="connsiteX11" fmla="*/ 13855 w 5514864"/>
                  <a:gd name="connsiteY11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5226729 w 5514864"/>
                  <a:gd name="connsiteY2" fmla="*/ 0 h 1485900"/>
                  <a:gd name="connsiteX3" fmla="*/ 5501010 w 5514864"/>
                  <a:gd name="connsiteY3" fmla="*/ 301990 h 1485900"/>
                  <a:gd name="connsiteX4" fmla="*/ 5514864 w 5514864"/>
                  <a:gd name="connsiteY4" fmla="*/ 1232831 h 1485900"/>
                  <a:gd name="connsiteX5" fmla="*/ 5226729 w 5514864"/>
                  <a:gd name="connsiteY5" fmla="*/ 1479403 h 1485900"/>
                  <a:gd name="connsiteX6" fmla="*/ 3375467 w 5514864"/>
                  <a:gd name="connsiteY6" fmla="*/ 1485899 h 1485900"/>
                  <a:gd name="connsiteX7" fmla="*/ 3167648 w 5514864"/>
                  <a:gd name="connsiteY7" fmla="*/ 1430481 h 1485900"/>
                  <a:gd name="connsiteX8" fmla="*/ 2932122 w 5514864"/>
                  <a:gd name="connsiteY8" fmla="*/ 1485900 h 1485900"/>
                  <a:gd name="connsiteX9" fmla="*/ 260427 w 5514864"/>
                  <a:gd name="connsiteY9" fmla="*/ 1451694 h 1485900"/>
                  <a:gd name="connsiteX10" fmla="*/ 0 w 5514864"/>
                  <a:gd name="connsiteY10" fmla="*/ 1232831 h 1485900"/>
                  <a:gd name="connsiteX11" fmla="*/ 13855 w 5514864"/>
                  <a:gd name="connsiteY11" fmla="*/ 329700 h 1485900"/>
                  <a:gd name="connsiteX0" fmla="*/ 13855 w 5514864"/>
                  <a:gd name="connsiteY0" fmla="*/ 340092 h 1496292"/>
                  <a:gd name="connsiteX1" fmla="*/ 246572 w 5514864"/>
                  <a:gd name="connsiteY1" fmla="*/ 10392 h 1496292"/>
                  <a:gd name="connsiteX2" fmla="*/ 3929648 w 5514864"/>
                  <a:gd name="connsiteY2" fmla="*/ 0 h 1496292"/>
                  <a:gd name="connsiteX3" fmla="*/ 5226729 w 5514864"/>
                  <a:gd name="connsiteY3" fmla="*/ 10392 h 1496292"/>
                  <a:gd name="connsiteX4" fmla="*/ 5501010 w 5514864"/>
                  <a:gd name="connsiteY4" fmla="*/ 312382 h 1496292"/>
                  <a:gd name="connsiteX5" fmla="*/ 5514864 w 5514864"/>
                  <a:gd name="connsiteY5" fmla="*/ 1243223 h 1496292"/>
                  <a:gd name="connsiteX6" fmla="*/ 5226729 w 5514864"/>
                  <a:gd name="connsiteY6" fmla="*/ 1489795 h 1496292"/>
                  <a:gd name="connsiteX7" fmla="*/ 3375467 w 5514864"/>
                  <a:gd name="connsiteY7" fmla="*/ 1496291 h 1496292"/>
                  <a:gd name="connsiteX8" fmla="*/ 3167648 w 5514864"/>
                  <a:gd name="connsiteY8" fmla="*/ 1440873 h 1496292"/>
                  <a:gd name="connsiteX9" fmla="*/ 2932122 w 5514864"/>
                  <a:gd name="connsiteY9" fmla="*/ 1496292 h 1496292"/>
                  <a:gd name="connsiteX10" fmla="*/ 260427 w 5514864"/>
                  <a:gd name="connsiteY10" fmla="*/ 1462086 h 1496292"/>
                  <a:gd name="connsiteX11" fmla="*/ 0 w 5514864"/>
                  <a:gd name="connsiteY11" fmla="*/ 1243223 h 1496292"/>
                  <a:gd name="connsiteX12" fmla="*/ 13855 w 5514864"/>
                  <a:gd name="connsiteY12" fmla="*/ 340092 h 1496292"/>
                  <a:gd name="connsiteX0" fmla="*/ 13855 w 5514864"/>
                  <a:gd name="connsiteY0" fmla="*/ 395511 h 1551711"/>
                  <a:gd name="connsiteX1" fmla="*/ 246572 w 5514864"/>
                  <a:gd name="connsiteY1" fmla="*/ 65811 h 1551711"/>
                  <a:gd name="connsiteX2" fmla="*/ 3901939 w 5514864"/>
                  <a:gd name="connsiteY2" fmla="*/ 0 h 1551711"/>
                  <a:gd name="connsiteX3" fmla="*/ 5226729 w 5514864"/>
                  <a:gd name="connsiteY3" fmla="*/ 65811 h 1551711"/>
                  <a:gd name="connsiteX4" fmla="*/ 5501010 w 5514864"/>
                  <a:gd name="connsiteY4" fmla="*/ 367801 h 1551711"/>
                  <a:gd name="connsiteX5" fmla="*/ 5514864 w 5514864"/>
                  <a:gd name="connsiteY5" fmla="*/ 1298642 h 1551711"/>
                  <a:gd name="connsiteX6" fmla="*/ 5226729 w 5514864"/>
                  <a:gd name="connsiteY6" fmla="*/ 1545214 h 1551711"/>
                  <a:gd name="connsiteX7" fmla="*/ 3375467 w 5514864"/>
                  <a:gd name="connsiteY7" fmla="*/ 1551710 h 1551711"/>
                  <a:gd name="connsiteX8" fmla="*/ 3167648 w 5514864"/>
                  <a:gd name="connsiteY8" fmla="*/ 1496292 h 1551711"/>
                  <a:gd name="connsiteX9" fmla="*/ 2932122 w 5514864"/>
                  <a:gd name="connsiteY9" fmla="*/ 1551711 h 1551711"/>
                  <a:gd name="connsiteX10" fmla="*/ 260427 w 5514864"/>
                  <a:gd name="connsiteY10" fmla="*/ 1517505 h 1551711"/>
                  <a:gd name="connsiteX11" fmla="*/ 0 w 5514864"/>
                  <a:gd name="connsiteY11" fmla="*/ 1298642 h 1551711"/>
                  <a:gd name="connsiteX12" fmla="*/ 13855 w 5514864"/>
                  <a:gd name="connsiteY12" fmla="*/ 395511 h 1551711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514864 w 5514864"/>
                  <a:gd name="connsiteY5" fmla="*/ 1232831 h 1485900"/>
                  <a:gd name="connsiteX6" fmla="*/ 5226729 w 5514864"/>
                  <a:gd name="connsiteY6" fmla="*/ 1479403 h 1485900"/>
                  <a:gd name="connsiteX7" fmla="*/ 3375467 w 5514864"/>
                  <a:gd name="connsiteY7" fmla="*/ 1485899 h 1485900"/>
                  <a:gd name="connsiteX8" fmla="*/ 3167648 w 5514864"/>
                  <a:gd name="connsiteY8" fmla="*/ 1430481 h 1485900"/>
                  <a:gd name="connsiteX9" fmla="*/ 2932122 w 5514864"/>
                  <a:gd name="connsiteY9" fmla="*/ 1485900 h 1485900"/>
                  <a:gd name="connsiteX10" fmla="*/ 260427 w 5514864"/>
                  <a:gd name="connsiteY10" fmla="*/ 1451694 h 1485900"/>
                  <a:gd name="connsiteX11" fmla="*/ 0 w 5514864"/>
                  <a:gd name="connsiteY11" fmla="*/ 1232831 h 1485900"/>
                  <a:gd name="connsiteX12" fmla="*/ 13855 w 5514864"/>
                  <a:gd name="connsiteY12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495212 w 5514864"/>
                  <a:gd name="connsiteY5" fmla="*/ 807026 h 1485900"/>
                  <a:gd name="connsiteX6" fmla="*/ 5514864 w 5514864"/>
                  <a:gd name="connsiteY6" fmla="*/ 1232831 h 1485900"/>
                  <a:gd name="connsiteX7" fmla="*/ 5226729 w 5514864"/>
                  <a:gd name="connsiteY7" fmla="*/ 1479403 h 1485900"/>
                  <a:gd name="connsiteX8" fmla="*/ 3375467 w 5514864"/>
                  <a:gd name="connsiteY8" fmla="*/ 1485899 h 1485900"/>
                  <a:gd name="connsiteX9" fmla="*/ 3167648 w 5514864"/>
                  <a:gd name="connsiteY9" fmla="*/ 1430481 h 1485900"/>
                  <a:gd name="connsiteX10" fmla="*/ 2932122 w 5514864"/>
                  <a:gd name="connsiteY10" fmla="*/ 1485900 h 1485900"/>
                  <a:gd name="connsiteX11" fmla="*/ 260427 w 5514864"/>
                  <a:gd name="connsiteY11" fmla="*/ 1451694 h 1485900"/>
                  <a:gd name="connsiteX12" fmla="*/ 0 w 5514864"/>
                  <a:gd name="connsiteY12" fmla="*/ 1232831 h 1485900"/>
                  <a:gd name="connsiteX13" fmla="*/ 13855 w 5514864"/>
                  <a:gd name="connsiteY13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453649 w 5514864"/>
                  <a:gd name="connsiteY5" fmla="*/ 862444 h 1485900"/>
                  <a:gd name="connsiteX6" fmla="*/ 5514864 w 5514864"/>
                  <a:gd name="connsiteY6" fmla="*/ 1232831 h 1485900"/>
                  <a:gd name="connsiteX7" fmla="*/ 5226729 w 5514864"/>
                  <a:gd name="connsiteY7" fmla="*/ 1479403 h 1485900"/>
                  <a:gd name="connsiteX8" fmla="*/ 3375467 w 5514864"/>
                  <a:gd name="connsiteY8" fmla="*/ 1485899 h 1485900"/>
                  <a:gd name="connsiteX9" fmla="*/ 3167648 w 5514864"/>
                  <a:gd name="connsiteY9" fmla="*/ 1430481 h 1485900"/>
                  <a:gd name="connsiteX10" fmla="*/ 2932122 w 5514864"/>
                  <a:gd name="connsiteY10" fmla="*/ 1485900 h 1485900"/>
                  <a:gd name="connsiteX11" fmla="*/ 260427 w 5514864"/>
                  <a:gd name="connsiteY11" fmla="*/ 1451694 h 1485900"/>
                  <a:gd name="connsiteX12" fmla="*/ 0 w 5514864"/>
                  <a:gd name="connsiteY12" fmla="*/ 1232831 h 1485900"/>
                  <a:gd name="connsiteX13" fmla="*/ 13855 w 5514864"/>
                  <a:gd name="connsiteY13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2308666 w 5514864"/>
                  <a:gd name="connsiteY2" fmla="*/ 3462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329700 h 1485900"/>
                  <a:gd name="connsiteX0" fmla="*/ 13855 w 5514864"/>
                  <a:gd name="connsiteY0" fmla="*/ 440537 h 1485900"/>
                  <a:gd name="connsiteX1" fmla="*/ 246572 w 5514864"/>
                  <a:gd name="connsiteY1" fmla="*/ 0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13855 w 5514864"/>
                  <a:gd name="connsiteY0" fmla="*/ 440537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13855 w 5514864"/>
                  <a:gd name="connsiteY0" fmla="*/ 440537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27710 w 5514864"/>
                  <a:gd name="connsiteY0" fmla="*/ 551373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27710 w 5514864"/>
                  <a:gd name="connsiteY14" fmla="*/ 551373 h 1485900"/>
                  <a:gd name="connsiteX0" fmla="*/ 27710 w 5514864"/>
                  <a:gd name="connsiteY0" fmla="*/ 551373 h 1485900"/>
                  <a:gd name="connsiteX1" fmla="*/ 218863 w 5514864"/>
                  <a:gd name="connsiteY1" fmla="*/ 124691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27710 w 5514864"/>
                  <a:gd name="connsiteY14" fmla="*/ 551373 h 1485900"/>
                  <a:gd name="connsiteX0" fmla="*/ 27710 w 5514864"/>
                  <a:gd name="connsiteY0" fmla="*/ 534056 h 1468583"/>
                  <a:gd name="connsiteX1" fmla="*/ 218863 w 5514864"/>
                  <a:gd name="connsiteY1" fmla="*/ 107374 h 1468583"/>
                  <a:gd name="connsiteX2" fmla="*/ 2350230 w 5514864"/>
                  <a:gd name="connsiteY2" fmla="*/ 27709 h 1468583"/>
                  <a:gd name="connsiteX3" fmla="*/ 3901939 w 5514864"/>
                  <a:gd name="connsiteY3" fmla="*/ 0 h 1468583"/>
                  <a:gd name="connsiteX4" fmla="*/ 5268293 w 5514864"/>
                  <a:gd name="connsiteY4" fmla="*/ 38101 h 1468583"/>
                  <a:gd name="connsiteX5" fmla="*/ 5501010 w 5514864"/>
                  <a:gd name="connsiteY5" fmla="*/ 284673 h 1468583"/>
                  <a:gd name="connsiteX6" fmla="*/ 5453649 w 5514864"/>
                  <a:gd name="connsiteY6" fmla="*/ 845127 h 1468583"/>
                  <a:gd name="connsiteX7" fmla="*/ 5514864 w 5514864"/>
                  <a:gd name="connsiteY7" fmla="*/ 1215514 h 1468583"/>
                  <a:gd name="connsiteX8" fmla="*/ 5226729 w 5514864"/>
                  <a:gd name="connsiteY8" fmla="*/ 1462086 h 1468583"/>
                  <a:gd name="connsiteX9" fmla="*/ 3375467 w 5514864"/>
                  <a:gd name="connsiteY9" fmla="*/ 1468582 h 1468583"/>
                  <a:gd name="connsiteX10" fmla="*/ 3167648 w 5514864"/>
                  <a:gd name="connsiteY10" fmla="*/ 1413164 h 1468583"/>
                  <a:gd name="connsiteX11" fmla="*/ 2932122 w 5514864"/>
                  <a:gd name="connsiteY11" fmla="*/ 1468583 h 1468583"/>
                  <a:gd name="connsiteX12" fmla="*/ 260427 w 5514864"/>
                  <a:gd name="connsiteY12" fmla="*/ 1434377 h 1468583"/>
                  <a:gd name="connsiteX13" fmla="*/ 0 w 5514864"/>
                  <a:gd name="connsiteY13" fmla="*/ 1215514 h 1468583"/>
                  <a:gd name="connsiteX14" fmla="*/ 27710 w 5514864"/>
                  <a:gd name="connsiteY14" fmla="*/ 534056 h 1468583"/>
                  <a:gd name="connsiteX0" fmla="*/ 27710 w 5514864"/>
                  <a:gd name="connsiteY0" fmla="*/ 534056 h 1468583"/>
                  <a:gd name="connsiteX1" fmla="*/ 218863 w 5514864"/>
                  <a:gd name="connsiteY1" fmla="*/ 107374 h 1468583"/>
                  <a:gd name="connsiteX2" fmla="*/ 2350230 w 5514864"/>
                  <a:gd name="connsiteY2" fmla="*/ 27709 h 1468583"/>
                  <a:gd name="connsiteX3" fmla="*/ 3901939 w 5514864"/>
                  <a:gd name="connsiteY3" fmla="*/ 0 h 1468583"/>
                  <a:gd name="connsiteX4" fmla="*/ 5268293 w 5514864"/>
                  <a:gd name="connsiteY4" fmla="*/ 38101 h 1468583"/>
                  <a:gd name="connsiteX5" fmla="*/ 5453648 w 5514864"/>
                  <a:gd name="connsiteY5" fmla="*/ 346363 h 1468583"/>
                  <a:gd name="connsiteX6" fmla="*/ 5501010 w 5514864"/>
                  <a:gd name="connsiteY6" fmla="*/ 284673 h 1468583"/>
                  <a:gd name="connsiteX7" fmla="*/ 5453649 w 5514864"/>
                  <a:gd name="connsiteY7" fmla="*/ 845127 h 1468583"/>
                  <a:gd name="connsiteX8" fmla="*/ 5514864 w 5514864"/>
                  <a:gd name="connsiteY8" fmla="*/ 1215514 h 1468583"/>
                  <a:gd name="connsiteX9" fmla="*/ 5226729 w 5514864"/>
                  <a:gd name="connsiteY9" fmla="*/ 1462086 h 1468583"/>
                  <a:gd name="connsiteX10" fmla="*/ 3375467 w 5514864"/>
                  <a:gd name="connsiteY10" fmla="*/ 1468582 h 1468583"/>
                  <a:gd name="connsiteX11" fmla="*/ 3167648 w 5514864"/>
                  <a:gd name="connsiteY11" fmla="*/ 1413164 h 1468583"/>
                  <a:gd name="connsiteX12" fmla="*/ 2932122 w 5514864"/>
                  <a:gd name="connsiteY12" fmla="*/ 1468583 h 1468583"/>
                  <a:gd name="connsiteX13" fmla="*/ 260427 w 5514864"/>
                  <a:gd name="connsiteY13" fmla="*/ 1434377 h 1468583"/>
                  <a:gd name="connsiteX14" fmla="*/ 0 w 5514864"/>
                  <a:gd name="connsiteY14" fmla="*/ 1215514 h 1468583"/>
                  <a:gd name="connsiteX15" fmla="*/ 27710 w 5514864"/>
                  <a:gd name="connsiteY15" fmla="*/ 534056 h 1468583"/>
                  <a:gd name="connsiteX0" fmla="*/ 27710 w 5514864"/>
                  <a:gd name="connsiteY0" fmla="*/ 547935 h 1482462"/>
                  <a:gd name="connsiteX1" fmla="*/ 21886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501010 w 5514864"/>
                  <a:gd name="connsiteY6" fmla="*/ 298552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  <a:gd name="connsiteX0" fmla="*/ 27710 w 5514864"/>
                  <a:gd name="connsiteY0" fmla="*/ 547935 h 1482462"/>
                  <a:gd name="connsiteX1" fmla="*/ 21886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459446 w 5514864"/>
                  <a:gd name="connsiteY6" fmla="*/ 575643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  <a:gd name="connsiteX0" fmla="*/ 27710 w 5514864"/>
                  <a:gd name="connsiteY0" fmla="*/ 547935 h 1482462"/>
                  <a:gd name="connsiteX1" fmla="*/ 13203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459446 w 5514864"/>
                  <a:gd name="connsiteY6" fmla="*/ 575643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  <a:gd name="connsiteX0" fmla="*/ 0 w 5545041"/>
                  <a:gd name="connsiteY0" fmla="*/ 611667 h 1482462"/>
                  <a:gd name="connsiteX1" fmla="*/ 162210 w 5545041"/>
                  <a:gd name="connsiteY1" fmla="*/ 121253 h 1482462"/>
                  <a:gd name="connsiteX2" fmla="*/ 2449679 w 5545041"/>
                  <a:gd name="connsiteY2" fmla="*/ 24 h 1482462"/>
                  <a:gd name="connsiteX3" fmla="*/ 3932116 w 5545041"/>
                  <a:gd name="connsiteY3" fmla="*/ 13879 h 1482462"/>
                  <a:gd name="connsiteX4" fmla="*/ 5298470 w 5545041"/>
                  <a:gd name="connsiteY4" fmla="*/ 51980 h 1482462"/>
                  <a:gd name="connsiteX5" fmla="*/ 5483825 w 5545041"/>
                  <a:gd name="connsiteY5" fmla="*/ 360242 h 1482462"/>
                  <a:gd name="connsiteX6" fmla="*/ 5489623 w 5545041"/>
                  <a:gd name="connsiteY6" fmla="*/ 575643 h 1482462"/>
                  <a:gd name="connsiteX7" fmla="*/ 5483826 w 5545041"/>
                  <a:gd name="connsiteY7" fmla="*/ 859006 h 1482462"/>
                  <a:gd name="connsiteX8" fmla="*/ 5545041 w 5545041"/>
                  <a:gd name="connsiteY8" fmla="*/ 1229393 h 1482462"/>
                  <a:gd name="connsiteX9" fmla="*/ 5256906 w 5545041"/>
                  <a:gd name="connsiteY9" fmla="*/ 1475965 h 1482462"/>
                  <a:gd name="connsiteX10" fmla="*/ 3405644 w 5545041"/>
                  <a:gd name="connsiteY10" fmla="*/ 1482461 h 1482462"/>
                  <a:gd name="connsiteX11" fmla="*/ 3197825 w 5545041"/>
                  <a:gd name="connsiteY11" fmla="*/ 1427043 h 1482462"/>
                  <a:gd name="connsiteX12" fmla="*/ 2962299 w 5545041"/>
                  <a:gd name="connsiteY12" fmla="*/ 1482462 h 1482462"/>
                  <a:gd name="connsiteX13" fmla="*/ 290604 w 5545041"/>
                  <a:gd name="connsiteY13" fmla="*/ 1448256 h 1482462"/>
                  <a:gd name="connsiteX14" fmla="*/ 30177 w 5545041"/>
                  <a:gd name="connsiteY14" fmla="*/ 1229393 h 1482462"/>
                  <a:gd name="connsiteX15" fmla="*/ 0 w 5545041"/>
                  <a:gd name="connsiteY15" fmla="*/ 611667 h 1482462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489623 w 5545041"/>
                  <a:gd name="connsiteY6" fmla="*/ 561764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256906 w 5545041"/>
                  <a:gd name="connsiteY9" fmla="*/ 1462086 h 1468583"/>
                  <a:gd name="connsiteX10" fmla="*/ 3405644 w 5545041"/>
                  <a:gd name="connsiteY10" fmla="*/ 1468582 h 1468583"/>
                  <a:gd name="connsiteX11" fmla="*/ 3197825 w 5545041"/>
                  <a:gd name="connsiteY11" fmla="*/ 1413164 h 1468583"/>
                  <a:gd name="connsiteX12" fmla="*/ 2962299 w 5545041"/>
                  <a:gd name="connsiteY12" fmla="*/ 1468583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256906 w 5545041"/>
                  <a:gd name="connsiteY9" fmla="*/ 1462086 h 1468583"/>
                  <a:gd name="connsiteX10" fmla="*/ 3405644 w 5545041"/>
                  <a:gd name="connsiteY10" fmla="*/ 1468582 h 1468583"/>
                  <a:gd name="connsiteX11" fmla="*/ 3197825 w 5545041"/>
                  <a:gd name="connsiteY11" fmla="*/ 1413164 h 1468583"/>
                  <a:gd name="connsiteX12" fmla="*/ 2962299 w 5545041"/>
                  <a:gd name="connsiteY12" fmla="*/ 1468583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3197825 w 5545041"/>
                  <a:gd name="connsiteY11" fmla="*/ 1413164 h 1468583"/>
                  <a:gd name="connsiteX12" fmla="*/ 2962299 w 5545041"/>
                  <a:gd name="connsiteY12" fmla="*/ 1468583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290604 w 5545041"/>
                  <a:gd name="connsiteY12" fmla="*/ 1434377 h 1468583"/>
                  <a:gd name="connsiteX13" fmla="*/ 30177 w 5545041"/>
                  <a:gd name="connsiteY13" fmla="*/ 1215514 h 1468583"/>
                  <a:gd name="connsiteX14" fmla="*/ 0 w 5545041"/>
                  <a:gd name="connsiteY14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737824 w 5545041"/>
                  <a:gd name="connsiteY12" fmla="*/ 1444682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1419449 w 5545041"/>
                  <a:gd name="connsiteY13" fmla="*/ 1380952 h 1468583"/>
                  <a:gd name="connsiteX14" fmla="*/ 290604 w 5545041"/>
                  <a:gd name="connsiteY14" fmla="*/ 1434377 h 1468583"/>
                  <a:gd name="connsiteX15" fmla="*/ 30177 w 5545041"/>
                  <a:gd name="connsiteY15" fmla="*/ 1215514 h 1468583"/>
                  <a:gd name="connsiteX16" fmla="*/ 0 w 5545041"/>
                  <a:gd name="connsiteY16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1491807 w 5545041"/>
                  <a:gd name="connsiteY13" fmla="*/ 1444682 h 1468583"/>
                  <a:gd name="connsiteX14" fmla="*/ 290604 w 5545041"/>
                  <a:gd name="connsiteY14" fmla="*/ 1434377 h 1468583"/>
                  <a:gd name="connsiteX15" fmla="*/ 30177 w 5545041"/>
                  <a:gd name="connsiteY15" fmla="*/ 1215514 h 1468583"/>
                  <a:gd name="connsiteX16" fmla="*/ 0 w 5545041"/>
                  <a:gd name="connsiteY16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854264 w 5545041"/>
                  <a:gd name="connsiteY10" fmla="*/ 1452650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1491807 w 5545041"/>
                  <a:gd name="connsiteY13" fmla="*/ 1444682 h 1468583"/>
                  <a:gd name="connsiteX14" fmla="*/ 290604 w 5545041"/>
                  <a:gd name="connsiteY14" fmla="*/ 1434377 h 1468583"/>
                  <a:gd name="connsiteX15" fmla="*/ 30177 w 5545041"/>
                  <a:gd name="connsiteY15" fmla="*/ 1215514 h 1468583"/>
                  <a:gd name="connsiteX16" fmla="*/ 0 w 5545041"/>
                  <a:gd name="connsiteY16" fmla="*/ 597788 h 1468583"/>
                  <a:gd name="connsiteX0" fmla="*/ 0 w 5545041"/>
                  <a:gd name="connsiteY0" fmla="*/ 565923 h 1436718"/>
                  <a:gd name="connsiteX1" fmla="*/ 162210 w 5545041"/>
                  <a:gd name="connsiteY1" fmla="*/ 75509 h 1436718"/>
                  <a:gd name="connsiteX2" fmla="*/ 2493094 w 5545041"/>
                  <a:gd name="connsiteY2" fmla="*/ 2078 h 1436718"/>
                  <a:gd name="connsiteX3" fmla="*/ 4018947 w 5545041"/>
                  <a:gd name="connsiteY3" fmla="*/ 0 h 1436718"/>
                  <a:gd name="connsiteX4" fmla="*/ 5298470 w 5545041"/>
                  <a:gd name="connsiteY4" fmla="*/ 6236 h 1436718"/>
                  <a:gd name="connsiteX5" fmla="*/ 5483825 w 5545041"/>
                  <a:gd name="connsiteY5" fmla="*/ 314498 h 1436718"/>
                  <a:gd name="connsiteX6" fmla="*/ 5388322 w 5545041"/>
                  <a:gd name="connsiteY6" fmla="*/ 609562 h 1436718"/>
                  <a:gd name="connsiteX7" fmla="*/ 5483826 w 5545041"/>
                  <a:gd name="connsiteY7" fmla="*/ 813262 h 1436718"/>
                  <a:gd name="connsiteX8" fmla="*/ 5545041 w 5545041"/>
                  <a:gd name="connsiteY8" fmla="*/ 1183649 h 1436718"/>
                  <a:gd name="connsiteX9" fmla="*/ 5126663 w 5545041"/>
                  <a:gd name="connsiteY9" fmla="*/ 1430222 h 1436718"/>
                  <a:gd name="connsiteX10" fmla="*/ 3854264 w 5545041"/>
                  <a:gd name="connsiteY10" fmla="*/ 1420785 h 1436718"/>
                  <a:gd name="connsiteX11" fmla="*/ 2962299 w 5545041"/>
                  <a:gd name="connsiteY11" fmla="*/ 1436718 h 1436718"/>
                  <a:gd name="connsiteX12" fmla="*/ 1853598 w 5545041"/>
                  <a:gd name="connsiteY12" fmla="*/ 1349087 h 1436718"/>
                  <a:gd name="connsiteX13" fmla="*/ 1491807 w 5545041"/>
                  <a:gd name="connsiteY13" fmla="*/ 1412817 h 1436718"/>
                  <a:gd name="connsiteX14" fmla="*/ 290604 w 5545041"/>
                  <a:gd name="connsiteY14" fmla="*/ 1402512 h 1436718"/>
                  <a:gd name="connsiteX15" fmla="*/ 30177 w 5545041"/>
                  <a:gd name="connsiteY15" fmla="*/ 1183649 h 1436718"/>
                  <a:gd name="connsiteX16" fmla="*/ 0 w 5545041"/>
                  <a:gd name="connsiteY16" fmla="*/ 565923 h 14367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545041" h="1436718">
                    <a:moveTo>
                      <a:pt x="0" y="565923"/>
                    </a:moveTo>
                    <a:cubicBezTo>
                      <a:pt x="0" y="429745"/>
                      <a:pt x="26032" y="75509"/>
                      <a:pt x="162210" y="75509"/>
                    </a:cubicBezTo>
                    <a:cubicBezTo>
                      <a:pt x="295393" y="-6464"/>
                      <a:pt x="1778020" y="924"/>
                      <a:pt x="2493094" y="2078"/>
                    </a:cubicBezTo>
                    <a:lnTo>
                      <a:pt x="4018947" y="0"/>
                    </a:lnTo>
                    <a:lnTo>
                      <a:pt x="5298470" y="6236"/>
                    </a:lnTo>
                    <a:cubicBezTo>
                      <a:pt x="5561706" y="43181"/>
                      <a:pt x="5445039" y="273403"/>
                      <a:pt x="5483825" y="314498"/>
                    </a:cubicBezTo>
                    <a:cubicBezTo>
                      <a:pt x="5522611" y="355593"/>
                      <a:pt x="5392940" y="505653"/>
                      <a:pt x="5388322" y="609562"/>
                    </a:cubicBezTo>
                    <a:cubicBezTo>
                      <a:pt x="5386389" y="777907"/>
                      <a:pt x="5485759" y="644917"/>
                      <a:pt x="5483826" y="813262"/>
                    </a:cubicBezTo>
                    <a:lnTo>
                      <a:pt x="5545041" y="1183649"/>
                    </a:lnTo>
                    <a:cubicBezTo>
                      <a:pt x="5545041" y="1319827"/>
                      <a:pt x="5262841" y="1430222"/>
                      <a:pt x="5126663" y="1430222"/>
                    </a:cubicBezTo>
                    <a:lnTo>
                      <a:pt x="3854264" y="1420785"/>
                    </a:lnTo>
                    <a:lnTo>
                      <a:pt x="2962299" y="1436718"/>
                    </a:lnTo>
                    <a:cubicBezTo>
                      <a:pt x="2592732" y="1407508"/>
                      <a:pt x="2107393" y="1426095"/>
                      <a:pt x="1853598" y="1349087"/>
                    </a:cubicBezTo>
                    <a:lnTo>
                      <a:pt x="1491807" y="1412817"/>
                    </a:lnTo>
                    <a:lnTo>
                      <a:pt x="290604" y="1402512"/>
                    </a:lnTo>
                    <a:cubicBezTo>
                      <a:pt x="154426" y="1402512"/>
                      <a:pt x="30177" y="1319827"/>
                      <a:pt x="30177" y="1183649"/>
                    </a:cubicBezTo>
                    <a:cubicBezTo>
                      <a:pt x="30177" y="854896"/>
                      <a:pt x="41564" y="1019367"/>
                      <a:pt x="0" y="565923"/>
                    </a:cubicBezTo>
                    <a:close/>
                  </a:path>
                </a:pathLst>
              </a:custGeom>
              <a:solidFill>
                <a:srgbClr val="92D050"/>
              </a:solidFill>
              <a:ln w="38100" cap="rnd" cmpd="sng">
                <a:noFill/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chise" pitchFamily="49" charset="0"/>
                  <a:ea typeface="Franchise" pitchFamily="49" charset="0"/>
                  <a:cs typeface="Ebrima" pitchFamily="2" charset="0"/>
                </a:endParaRPr>
              </a:p>
            </p:txBody>
          </p:sp>
          <p:sp>
            <p:nvSpPr>
              <p:cNvPr id="15" name="Rectangle 15"/>
              <p:cNvSpPr/>
              <p:nvPr/>
            </p:nvSpPr>
            <p:spPr>
              <a:xfrm>
                <a:off x="5055530" y="5454322"/>
                <a:ext cx="4839815" cy="1051888"/>
              </a:xfrm>
              <a:custGeom>
                <a:avLst/>
                <a:gdLst>
                  <a:gd name="connsiteX0" fmla="*/ 0 w 4628077"/>
                  <a:gd name="connsiteY0" fmla="*/ 208471 h 1250801"/>
                  <a:gd name="connsiteX1" fmla="*/ 208471 w 4628077"/>
                  <a:gd name="connsiteY1" fmla="*/ 0 h 1250801"/>
                  <a:gd name="connsiteX2" fmla="*/ 4419606 w 4628077"/>
                  <a:gd name="connsiteY2" fmla="*/ 0 h 1250801"/>
                  <a:gd name="connsiteX3" fmla="*/ 4628077 w 4628077"/>
                  <a:gd name="connsiteY3" fmla="*/ 208471 h 1250801"/>
                  <a:gd name="connsiteX4" fmla="*/ 4628077 w 4628077"/>
                  <a:gd name="connsiteY4" fmla="*/ 1042330 h 1250801"/>
                  <a:gd name="connsiteX5" fmla="*/ 4419606 w 4628077"/>
                  <a:gd name="connsiteY5" fmla="*/ 1250801 h 1250801"/>
                  <a:gd name="connsiteX6" fmla="*/ 208471 w 4628077"/>
                  <a:gd name="connsiteY6" fmla="*/ 1250801 h 1250801"/>
                  <a:gd name="connsiteX7" fmla="*/ 0 w 4628077"/>
                  <a:gd name="connsiteY7" fmla="*/ 1042330 h 1250801"/>
                  <a:gd name="connsiteX8" fmla="*/ 0 w 4628077"/>
                  <a:gd name="connsiteY8" fmla="*/ 208471 h 1250801"/>
                  <a:gd name="connsiteX0" fmla="*/ 96982 w 4628077"/>
                  <a:gd name="connsiteY0" fmla="*/ 291598 h 1250801"/>
                  <a:gd name="connsiteX1" fmla="*/ 208471 w 4628077"/>
                  <a:gd name="connsiteY1" fmla="*/ 0 h 1250801"/>
                  <a:gd name="connsiteX2" fmla="*/ 4419606 w 4628077"/>
                  <a:gd name="connsiteY2" fmla="*/ 0 h 1250801"/>
                  <a:gd name="connsiteX3" fmla="*/ 4628077 w 4628077"/>
                  <a:gd name="connsiteY3" fmla="*/ 208471 h 1250801"/>
                  <a:gd name="connsiteX4" fmla="*/ 4628077 w 4628077"/>
                  <a:gd name="connsiteY4" fmla="*/ 1042330 h 1250801"/>
                  <a:gd name="connsiteX5" fmla="*/ 4419606 w 4628077"/>
                  <a:gd name="connsiteY5" fmla="*/ 1250801 h 1250801"/>
                  <a:gd name="connsiteX6" fmla="*/ 208471 w 4628077"/>
                  <a:gd name="connsiteY6" fmla="*/ 1250801 h 1250801"/>
                  <a:gd name="connsiteX7" fmla="*/ 0 w 4628077"/>
                  <a:gd name="connsiteY7" fmla="*/ 1042330 h 1250801"/>
                  <a:gd name="connsiteX8" fmla="*/ 96982 w 4628077"/>
                  <a:gd name="connsiteY8" fmla="*/ 291598 h 1250801"/>
                  <a:gd name="connsiteX0" fmla="*/ 96982 w 4628077"/>
                  <a:gd name="connsiteY0" fmla="*/ 291600 h 1250803"/>
                  <a:gd name="connsiteX1" fmla="*/ 208471 w 4628077"/>
                  <a:gd name="connsiteY1" fmla="*/ 2 h 1250803"/>
                  <a:gd name="connsiteX2" fmla="*/ 2689117 w 4628077"/>
                  <a:gd name="connsiteY2" fmla="*/ 0 h 1250803"/>
                  <a:gd name="connsiteX3" fmla="*/ 4419606 w 4628077"/>
                  <a:gd name="connsiteY3" fmla="*/ 2 h 1250803"/>
                  <a:gd name="connsiteX4" fmla="*/ 4628077 w 4628077"/>
                  <a:gd name="connsiteY4" fmla="*/ 208473 h 1250803"/>
                  <a:gd name="connsiteX5" fmla="*/ 4628077 w 4628077"/>
                  <a:gd name="connsiteY5" fmla="*/ 1042332 h 1250803"/>
                  <a:gd name="connsiteX6" fmla="*/ 4419606 w 4628077"/>
                  <a:gd name="connsiteY6" fmla="*/ 1250803 h 1250803"/>
                  <a:gd name="connsiteX7" fmla="*/ 208471 w 4628077"/>
                  <a:gd name="connsiteY7" fmla="*/ 1250803 h 1250803"/>
                  <a:gd name="connsiteX8" fmla="*/ 0 w 4628077"/>
                  <a:gd name="connsiteY8" fmla="*/ 1042332 h 1250803"/>
                  <a:gd name="connsiteX9" fmla="*/ 96982 w 4628077"/>
                  <a:gd name="connsiteY9" fmla="*/ 291600 h 1250803"/>
                  <a:gd name="connsiteX0" fmla="*/ 96982 w 4628077"/>
                  <a:gd name="connsiteY0" fmla="*/ 291598 h 1250801"/>
                  <a:gd name="connsiteX1" fmla="*/ 208471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277743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277743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1469917 w 4628077"/>
                  <a:gd name="connsiteY7" fmla="*/ 1233052 h 1250801"/>
                  <a:gd name="connsiteX8" fmla="*/ 208471 w 4628077"/>
                  <a:gd name="connsiteY8" fmla="*/ 1250801 h 1250801"/>
                  <a:gd name="connsiteX9" fmla="*/ 0 w 4628077"/>
                  <a:gd name="connsiteY9" fmla="*/ 1042330 h 1250801"/>
                  <a:gd name="connsiteX10" fmla="*/ 96982 w 4628077"/>
                  <a:gd name="connsiteY10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1497626 w 4628077"/>
                  <a:gd name="connsiteY7" fmla="*/ 1205343 h 1250801"/>
                  <a:gd name="connsiteX8" fmla="*/ 208471 w 4628077"/>
                  <a:gd name="connsiteY8" fmla="*/ 1250801 h 1250801"/>
                  <a:gd name="connsiteX9" fmla="*/ 0 w 4628077"/>
                  <a:gd name="connsiteY9" fmla="*/ 1042330 h 1250801"/>
                  <a:gd name="connsiteX10" fmla="*/ 96982 w 4628077"/>
                  <a:gd name="connsiteY10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1497626 w 4628077"/>
                  <a:gd name="connsiteY8" fmla="*/ 1205343 h 1250801"/>
                  <a:gd name="connsiteX9" fmla="*/ 208471 w 4628077"/>
                  <a:gd name="connsiteY9" fmla="*/ 1250801 h 1250801"/>
                  <a:gd name="connsiteX10" fmla="*/ 0 w 4628077"/>
                  <a:gd name="connsiteY10" fmla="*/ 1042330 h 1250801"/>
                  <a:gd name="connsiteX11" fmla="*/ 96982 w 4628077"/>
                  <a:gd name="connsiteY11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605990 w 4628077"/>
                  <a:gd name="connsiteY8" fmla="*/ 1191488 h 1250801"/>
                  <a:gd name="connsiteX9" fmla="*/ 1497626 w 4628077"/>
                  <a:gd name="connsiteY9" fmla="*/ 1205343 h 1250801"/>
                  <a:gd name="connsiteX10" fmla="*/ 208471 w 4628077"/>
                  <a:gd name="connsiteY10" fmla="*/ 1250801 h 1250801"/>
                  <a:gd name="connsiteX11" fmla="*/ 0 w 4628077"/>
                  <a:gd name="connsiteY11" fmla="*/ 1042330 h 1250801"/>
                  <a:gd name="connsiteX12" fmla="*/ 96982 w 4628077"/>
                  <a:gd name="connsiteY12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605990 w 4628077"/>
                  <a:gd name="connsiteY8" fmla="*/ 1191488 h 1250801"/>
                  <a:gd name="connsiteX9" fmla="*/ 2398171 w 4628077"/>
                  <a:gd name="connsiteY9" fmla="*/ 1205343 h 1250801"/>
                  <a:gd name="connsiteX10" fmla="*/ 1497626 w 4628077"/>
                  <a:gd name="connsiteY10" fmla="*/ 1205343 h 1250801"/>
                  <a:gd name="connsiteX11" fmla="*/ 208471 w 4628077"/>
                  <a:gd name="connsiteY11" fmla="*/ 1250801 h 1250801"/>
                  <a:gd name="connsiteX12" fmla="*/ 0 w 4628077"/>
                  <a:gd name="connsiteY12" fmla="*/ 1042330 h 1250801"/>
                  <a:gd name="connsiteX13" fmla="*/ 96982 w 4628077"/>
                  <a:gd name="connsiteY13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564426 w 4628077"/>
                  <a:gd name="connsiteY8" fmla="*/ 1094507 h 1250801"/>
                  <a:gd name="connsiteX9" fmla="*/ 2398171 w 4628077"/>
                  <a:gd name="connsiteY9" fmla="*/ 1205343 h 1250801"/>
                  <a:gd name="connsiteX10" fmla="*/ 1497626 w 4628077"/>
                  <a:gd name="connsiteY10" fmla="*/ 1205343 h 1250801"/>
                  <a:gd name="connsiteX11" fmla="*/ 208471 w 4628077"/>
                  <a:gd name="connsiteY11" fmla="*/ 1250801 h 1250801"/>
                  <a:gd name="connsiteX12" fmla="*/ 0 w 4628077"/>
                  <a:gd name="connsiteY12" fmla="*/ 1042330 h 1250801"/>
                  <a:gd name="connsiteX13" fmla="*/ 96982 w 4628077"/>
                  <a:gd name="connsiteY13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3783626 w 4628077"/>
                  <a:gd name="connsiteY7" fmla="*/ 1219198 h 1250801"/>
                  <a:gd name="connsiteX8" fmla="*/ 2841517 w 4628077"/>
                  <a:gd name="connsiteY8" fmla="*/ 1219198 h 1250801"/>
                  <a:gd name="connsiteX9" fmla="*/ 2564426 w 4628077"/>
                  <a:gd name="connsiteY9" fmla="*/ 1094507 h 1250801"/>
                  <a:gd name="connsiteX10" fmla="*/ 2398171 w 4628077"/>
                  <a:gd name="connsiteY10" fmla="*/ 1205343 h 1250801"/>
                  <a:gd name="connsiteX11" fmla="*/ 1497626 w 4628077"/>
                  <a:gd name="connsiteY11" fmla="*/ 1205343 h 1250801"/>
                  <a:gd name="connsiteX12" fmla="*/ 208471 w 4628077"/>
                  <a:gd name="connsiteY12" fmla="*/ 1250801 h 1250801"/>
                  <a:gd name="connsiteX13" fmla="*/ 0 w 4628077"/>
                  <a:gd name="connsiteY13" fmla="*/ 1042330 h 1250801"/>
                  <a:gd name="connsiteX14" fmla="*/ 96982 w 4628077"/>
                  <a:gd name="connsiteY14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3728208 w 4628077"/>
                  <a:gd name="connsiteY7" fmla="*/ 1191489 h 1250801"/>
                  <a:gd name="connsiteX8" fmla="*/ 2841517 w 4628077"/>
                  <a:gd name="connsiteY8" fmla="*/ 1219198 h 1250801"/>
                  <a:gd name="connsiteX9" fmla="*/ 2564426 w 4628077"/>
                  <a:gd name="connsiteY9" fmla="*/ 1094507 h 1250801"/>
                  <a:gd name="connsiteX10" fmla="*/ 2398171 w 4628077"/>
                  <a:gd name="connsiteY10" fmla="*/ 1205343 h 1250801"/>
                  <a:gd name="connsiteX11" fmla="*/ 1497626 w 4628077"/>
                  <a:gd name="connsiteY11" fmla="*/ 1205343 h 1250801"/>
                  <a:gd name="connsiteX12" fmla="*/ 208471 w 4628077"/>
                  <a:gd name="connsiteY12" fmla="*/ 1250801 h 1250801"/>
                  <a:gd name="connsiteX13" fmla="*/ 0 w 4628077"/>
                  <a:gd name="connsiteY13" fmla="*/ 1042330 h 1250801"/>
                  <a:gd name="connsiteX14" fmla="*/ 96982 w 4628077"/>
                  <a:gd name="connsiteY14" fmla="*/ 291598 h 1250801"/>
                  <a:gd name="connsiteX0" fmla="*/ 96982 w 4738913"/>
                  <a:gd name="connsiteY0" fmla="*/ 291598 h 1250801"/>
                  <a:gd name="connsiteX1" fmla="*/ 125343 w 4738913"/>
                  <a:gd name="connsiteY1" fmla="*/ 27709 h 1250801"/>
                  <a:gd name="connsiteX2" fmla="*/ 2689117 w 4738913"/>
                  <a:gd name="connsiteY2" fmla="*/ 83125 h 1250801"/>
                  <a:gd name="connsiteX3" fmla="*/ 4419606 w 4738913"/>
                  <a:gd name="connsiteY3" fmla="*/ 0 h 1250801"/>
                  <a:gd name="connsiteX4" fmla="*/ 4628077 w 4738913"/>
                  <a:gd name="connsiteY4" fmla="*/ 208471 h 1250801"/>
                  <a:gd name="connsiteX5" fmla="*/ 4738913 w 4738913"/>
                  <a:gd name="connsiteY5" fmla="*/ 1056185 h 1250801"/>
                  <a:gd name="connsiteX6" fmla="*/ 4419606 w 4738913"/>
                  <a:gd name="connsiteY6" fmla="*/ 1250801 h 1250801"/>
                  <a:gd name="connsiteX7" fmla="*/ 3728208 w 4738913"/>
                  <a:gd name="connsiteY7" fmla="*/ 1191489 h 1250801"/>
                  <a:gd name="connsiteX8" fmla="*/ 2841517 w 4738913"/>
                  <a:gd name="connsiteY8" fmla="*/ 1219198 h 1250801"/>
                  <a:gd name="connsiteX9" fmla="*/ 2564426 w 4738913"/>
                  <a:gd name="connsiteY9" fmla="*/ 1094507 h 1250801"/>
                  <a:gd name="connsiteX10" fmla="*/ 2398171 w 4738913"/>
                  <a:gd name="connsiteY10" fmla="*/ 1205343 h 1250801"/>
                  <a:gd name="connsiteX11" fmla="*/ 1497626 w 4738913"/>
                  <a:gd name="connsiteY11" fmla="*/ 1205343 h 1250801"/>
                  <a:gd name="connsiteX12" fmla="*/ 208471 w 4738913"/>
                  <a:gd name="connsiteY12" fmla="*/ 1250801 h 1250801"/>
                  <a:gd name="connsiteX13" fmla="*/ 0 w 4738913"/>
                  <a:gd name="connsiteY13" fmla="*/ 1042330 h 1250801"/>
                  <a:gd name="connsiteX14" fmla="*/ 96982 w 4738913"/>
                  <a:gd name="connsiteY14" fmla="*/ 291598 h 1250801"/>
                  <a:gd name="connsiteX0" fmla="*/ 96982 w 4738913"/>
                  <a:gd name="connsiteY0" fmla="*/ 291598 h 1250801"/>
                  <a:gd name="connsiteX1" fmla="*/ 125343 w 4738913"/>
                  <a:gd name="connsiteY1" fmla="*/ 27709 h 1250801"/>
                  <a:gd name="connsiteX2" fmla="*/ 2689117 w 4738913"/>
                  <a:gd name="connsiteY2" fmla="*/ 83125 h 1250801"/>
                  <a:gd name="connsiteX3" fmla="*/ 4419606 w 4738913"/>
                  <a:gd name="connsiteY3" fmla="*/ 0 h 1250801"/>
                  <a:gd name="connsiteX4" fmla="*/ 4628077 w 4738913"/>
                  <a:gd name="connsiteY4" fmla="*/ 208471 h 1250801"/>
                  <a:gd name="connsiteX5" fmla="*/ 4738913 w 4738913"/>
                  <a:gd name="connsiteY5" fmla="*/ 1056185 h 1250801"/>
                  <a:gd name="connsiteX6" fmla="*/ 4419606 w 4738913"/>
                  <a:gd name="connsiteY6" fmla="*/ 1250801 h 1250801"/>
                  <a:gd name="connsiteX7" fmla="*/ 3728208 w 4738913"/>
                  <a:gd name="connsiteY7" fmla="*/ 1191489 h 1250801"/>
                  <a:gd name="connsiteX8" fmla="*/ 2841517 w 4738913"/>
                  <a:gd name="connsiteY8" fmla="*/ 1219198 h 1250801"/>
                  <a:gd name="connsiteX9" fmla="*/ 2564426 w 4738913"/>
                  <a:gd name="connsiteY9" fmla="*/ 1094507 h 1250801"/>
                  <a:gd name="connsiteX10" fmla="*/ 2398171 w 4738913"/>
                  <a:gd name="connsiteY10" fmla="*/ 1205343 h 1250801"/>
                  <a:gd name="connsiteX11" fmla="*/ 1497626 w 4738913"/>
                  <a:gd name="connsiteY11" fmla="*/ 1205343 h 1250801"/>
                  <a:gd name="connsiteX12" fmla="*/ 208471 w 4738913"/>
                  <a:gd name="connsiteY12" fmla="*/ 1250801 h 1250801"/>
                  <a:gd name="connsiteX13" fmla="*/ 0 w 4738913"/>
                  <a:gd name="connsiteY13" fmla="*/ 1042330 h 1250801"/>
                  <a:gd name="connsiteX14" fmla="*/ 96982 w 4738913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689117 w 4745175"/>
                  <a:gd name="connsiteY2" fmla="*/ 83125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2841517 w 4745175"/>
                  <a:gd name="connsiteY8" fmla="*/ 1219198 h 1250801"/>
                  <a:gd name="connsiteX9" fmla="*/ 2564426 w 4745175"/>
                  <a:gd name="connsiteY9" fmla="*/ 1094507 h 1250801"/>
                  <a:gd name="connsiteX10" fmla="*/ 2398171 w 4745175"/>
                  <a:gd name="connsiteY10" fmla="*/ 1205343 h 1250801"/>
                  <a:gd name="connsiteX11" fmla="*/ 1497626 w 4745175"/>
                  <a:gd name="connsiteY11" fmla="*/ 1205343 h 1250801"/>
                  <a:gd name="connsiteX12" fmla="*/ 208471 w 4745175"/>
                  <a:gd name="connsiteY12" fmla="*/ 1250801 h 1250801"/>
                  <a:gd name="connsiteX13" fmla="*/ 0 w 4745175"/>
                  <a:gd name="connsiteY13" fmla="*/ 1042330 h 1250801"/>
                  <a:gd name="connsiteX14" fmla="*/ 96982 w 4745175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2841517 w 4745175"/>
                  <a:gd name="connsiteY8" fmla="*/ 1219198 h 1250801"/>
                  <a:gd name="connsiteX9" fmla="*/ 2564426 w 4745175"/>
                  <a:gd name="connsiteY9" fmla="*/ 1094507 h 1250801"/>
                  <a:gd name="connsiteX10" fmla="*/ 2398171 w 4745175"/>
                  <a:gd name="connsiteY10" fmla="*/ 1205343 h 1250801"/>
                  <a:gd name="connsiteX11" fmla="*/ 1497626 w 4745175"/>
                  <a:gd name="connsiteY11" fmla="*/ 1205343 h 1250801"/>
                  <a:gd name="connsiteX12" fmla="*/ 208471 w 4745175"/>
                  <a:gd name="connsiteY12" fmla="*/ 1250801 h 1250801"/>
                  <a:gd name="connsiteX13" fmla="*/ 0 w 4745175"/>
                  <a:gd name="connsiteY13" fmla="*/ 1042330 h 1250801"/>
                  <a:gd name="connsiteX14" fmla="*/ 96982 w 4745175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97626 w 4745175"/>
                  <a:gd name="connsiteY12" fmla="*/ 120534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97626 w 4745175"/>
                  <a:gd name="connsiteY12" fmla="*/ 120534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00644 w 4745175"/>
                  <a:gd name="connsiteY12" fmla="*/ 1122215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94463 w 4745175"/>
                  <a:gd name="connsiteY7" fmla="*/ 1163780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94463 w 4745175"/>
                  <a:gd name="connsiteY7" fmla="*/ 1163780 h 1250801"/>
                  <a:gd name="connsiteX8" fmla="*/ 3367989 w 4745175"/>
                  <a:gd name="connsiteY8" fmla="*/ 1205343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6876 h 1256079"/>
                  <a:gd name="connsiteX1" fmla="*/ 125343 w 4745175"/>
                  <a:gd name="connsiteY1" fmla="*/ 32987 h 1256079"/>
                  <a:gd name="connsiteX2" fmla="*/ 1457382 w 4745175"/>
                  <a:gd name="connsiteY2" fmla="*/ 3972 h 1256079"/>
                  <a:gd name="connsiteX3" fmla="*/ 2702972 w 4745175"/>
                  <a:gd name="connsiteY3" fmla="*/ 32985 h 1256079"/>
                  <a:gd name="connsiteX4" fmla="*/ 4419606 w 4745175"/>
                  <a:gd name="connsiteY4" fmla="*/ 5278 h 1256079"/>
                  <a:gd name="connsiteX5" fmla="*/ 4738914 w 4745175"/>
                  <a:gd name="connsiteY5" fmla="*/ 199894 h 1256079"/>
                  <a:gd name="connsiteX6" fmla="*/ 4738913 w 4745175"/>
                  <a:gd name="connsiteY6" fmla="*/ 1061463 h 1256079"/>
                  <a:gd name="connsiteX7" fmla="*/ 4419606 w 4745175"/>
                  <a:gd name="connsiteY7" fmla="*/ 1256079 h 1256079"/>
                  <a:gd name="connsiteX8" fmla="*/ 3894463 w 4745175"/>
                  <a:gd name="connsiteY8" fmla="*/ 1169058 h 1256079"/>
                  <a:gd name="connsiteX9" fmla="*/ 3367989 w 4745175"/>
                  <a:gd name="connsiteY9" fmla="*/ 1210621 h 1256079"/>
                  <a:gd name="connsiteX10" fmla="*/ 2841517 w 4745175"/>
                  <a:gd name="connsiteY10" fmla="*/ 1224476 h 1256079"/>
                  <a:gd name="connsiteX11" fmla="*/ 2550571 w 4745175"/>
                  <a:gd name="connsiteY11" fmla="*/ 1155203 h 1256079"/>
                  <a:gd name="connsiteX12" fmla="*/ 2231916 w 4745175"/>
                  <a:gd name="connsiteY12" fmla="*/ 1224475 h 1256079"/>
                  <a:gd name="connsiteX13" fmla="*/ 1442208 w 4745175"/>
                  <a:gd name="connsiteY13" fmla="*/ 1182911 h 1256079"/>
                  <a:gd name="connsiteX14" fmla="*/ 208471 w 4745175"/>
                  <a:gd name="connsiteY14" fmla="*/ 1256079 h 1256079"/>
                  <a:gd name="connsiteX15" fmla="*/ 0 w 4745175"/>
                  <a:gd name="connsiteY15" fmla="*/ 1047608 h 1256079"/>
                  <a:gd name="connsiteX16" fmla="*/ 96982 w 4745175"/>
                  <a:gd name="connsiteY16" fmla="*/ 296876 h 1256079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1512800 w 4745175"/>
                  <a:gd name="connsiteY2" fmla="*/ 67967 h 1250801"/>
                  <a:gd name="connsiteX3" fmla="*/ 2702972 w 4745175"/>
                  <a:gd name="connsiteY3" fmla="*/ 27707 h 1250801"/>
                  <a:gd name="connsiteX4" fmla="*/ 4419606 w 4745175"/>
                  <a:gd name="connsiteY4" fmla="*/ 0 h 1250801"/>
                  <a:gd name="connsiteX5" fmla="*/ 4738914 w 4745175"/>
                  <a:gd name="connsiteY5" fmla="*/ 194616 h 1250801"/>
                  <a:gd name="connsiteX6" fmla="*/ 4738913 w 4745175"/>
                  <a:gd name="connsiteY6" fmla="*/ 1056185 h 1250801"/>
                  <a:gd name="connsiteX7" fmla="*/ 4419606 w 4745175"/>
                  <a:gd name="connsiteY7" fmla="*/ 1250801 h 1250801"/>
                  <a:gd name="connsiteX8" fmla="*/ 3894463 w 4745175"/>
                  <a:gd name="connsiteY8" fmla="*/ 1163780 h 1250801"/>
                  <a:gd name="connsiteX9" fmla="*/ 3367989 w 4745175"/>
                  <a:gd name="connsiteY9" fmla="*/ 1205343 h 1250801"/>
                  <a:gd name="connsiteX10" fmla="*/ 2841517 w 4745175"/>
                  <a:gd name="connsiteY10" fmla="*/ 1219198 h 1250801"/>
                  <a:gd name="connsiteX11" fmla="*/ 2550571 w 4745175"/>
                  <a:gd name="connsiteY11" fmla="*/ 1149925 h 1250801"/>
                  <a:gd name="connsiteX12" fmla="*/ 2231916 w 4745175"/>
                  <a:gd name="connsiteY12" fmla="*/ 1219197 h 1250801"/>
                  <a:gd name="connsiteX13" fmla="*/ 1442208 w 4745175"/>
                  <a:gd name="connsiteY13" fmla="*/ 1177633 h 1250801"/>
                  <a:gd name="connsiteX14" fmla="*/ 208471 w 4745175"/>
                  <a:gd name="connsiteY14" fmla="*/ 1250801 h 1250801"/>
                  <a:gd name="connsiteX15" fmla="*/ 0 w 4745175"/>
                  <a:gd name="connsiteY15" fmla="*/ 1042330 h 1250801"/>
                  <a:gd name="connsiteX16" fmla="*/ 96982 w 4745175"/>
                  <a:gd name="connsiteY16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1512800 w 4745175"/>
                  <a:gd name="connsiteY2" fmla="*/ 67967 h 1250801"/>
                  <a:gd name="connsiteX3" fmla="*/ 2702972 w 4745175"/>
                  <a:gd name="connsiteY3" fmla="*/ 27707 h 1250801"/>
                  <a:gd name="connsiteX4" fmla="*/ 3216909 w 4745175"/>
                  <a:gd name="connsiteY4" fmla="*/ 26403 h 1250801"/>
                  <a:gd name="connsiteX5" fmla="*/ 4419606 w 4745175"/>
                  <a:gd name="connsiteY5" fmla="*/ 0 h 1250801"/>
                  <a:gd name="connsiteX6" fmla="*/ 4738914 w 4745175"/>
                  <a:gd name="connsiteY6" fmla="*/ 194616 h 1250801"/>
                  <a:gd name="connsiteX7" fmla="*/ 4738913 w 4745175"/>
                  <a:gd name="connsiteY7" fmla="*/ 1056185 h 1250801"/>
                  <a:gd name="connsiteX8" fmla="*/ 4419606 w 4745175"/>
                  <a:gd name="connsiteY8" fmla="*/ 1250801 h 1250801"/>
                  <a:gd name="connsiteX9" fmla="*/ 3894463 w 4745175"/>
                  <a:gd name="connsiteY9" fmla="*/ 1163780 h 1250801"/>
                  <a:gd name="connsiteX10" fmla="*/ 3367989 w 4745175"/>
                  <a:gd name="connsiteY10" fmla="*/ 1205343 h 1250801"/>
                  <a:gd name="connsiteX11" fmla="*/ 2841517 w 4745175"/>
                  <a:gd name="connsiteY11" fmla="*/ 1219198 h 1250801"/>
                  <a:gd name="connsiteX12" fmla="*/ 2550571 w 4745175"/>
                  <a:gd name="connsiteY12" fmla="*/ 1149925 h 1250801"/>
                  <a:gd name="connsiteX13" fmla="*/ 2231916 w 4745175"/>
                  <a:gd name="connsiteY13" fmla="*/ 1219197 h 1250801"/>
                  <a:gd name="connsiteX14" fmla="*/ 1442208 w 4745175"/>
                  <a:gd name="connsiteY14" fmla="*/ 1177633 h 1250801"/>
                  <a:gd name="connsiteX15" fmla="*/ 208471 w 4745175"/>
                  <a:gd name="connsiteY15" fmla="*/ 1250801 h 1250801"/>
                  <a:gd name="connsiteX16" fmla="*/ 0 w 4745175"/>
                  <a:gd name="connsiteY16" fmla="*/ 1042330 h 1250801"/>
                  <a:gd name="connsiteX17" fmla="*/ 96982 w 4745175"/>
                  <a:gd name="connsiteY17" fmla="*/ 291598 h 1250801"/>
                  <a:gd name="connsiteX0" fmla="*/ 96982 w 4745175"/>
                  <a:gd name="connsiteY0" fmla="*/ 292904 h 1252107"/>
                  <a:gd name="connsiteX1" fmla="*/ 125343 w 4745175"/>
                  <a:gd name="connsiteY1" fmla="*/ 290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96982 w 4745175"/>
                  <a:gd name="connsiteY17" fmla="*/ 292904 h 1252107"/>
                  <a:gd name="connsiteX0" fmla="*/ 27709 w 4745175"/>
                  <a:gd name="connsiteY0" fmla="*/ 486868 h 1252107"/>
                  <a:gd name="connsiteX1" fmla="*/ 125343 w 4745175"/>
                  <a:gd name="connsiteY1" fmla="*/ 290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27709 w 4745175"/>
                  <a:gd name="connsiteY17" fmla="*/ 486868 h 1252107"/>
                  <a:gd name="connsiteX0" fmla="*/ 27709 w 4745175"/>
                  <a:gd name="connsiteY0" fmla="*/ 486868 h 1252107"/>
                  <a:gd name="connsiteX1" fmla="*/ 111488 w 4745175"/>
                  <a:gd name="connsiteY1" fmla="*/ 153706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27709 w 4745175"/>
                  <a:gd name="connsiteY17" fmla="*/ 486868 h 1252107"/>
                  <a:gd name="connsiteX0" fmla="*/ 83127 w 4745175"/>
                  <a:gd name="connsiteY0" fmla="*/ 694686 h 1252107"/>
                  <a:gd name="connsiteX1" fmla="*/ 111488 w 4745175"/>
                  <a:gd name="connsiteY1" fmla="*/ 153706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83127 w 4745175"/>
                  <a:gd name="connsiteY17" fmla="*/ 694686 h 1252107"/>
                  <a:gd name="connsiteX0" fmla="*/ 83127 w 4745175"/>
                  <a:gd name="connsiteY0" fmla="*/ 694686 h 1252107"/>
                  <a:gd name="connsiteX1" fmla="*/ 194616 w 4745175"/>
                  <a:gd name="connsiteY1" fmla="*/ 1814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83127 w 4745175"/>
                  <a:gd name="connsiteY17" fmla="*/ 694686 h 1252107"/>
                  <a:gd name="connsiteX0" fmla="*/ 83127 w 4785446"/>
                  <a:gd name="connsiteY0" fmla="*/ 694686 h 1252107"/>
                  <a:gd name="connsiteX1" fmla="*/ 194616 w 4785446"/>
                  <a:gd name="connsiteY1" fmla="*/ 181415 h 1252107"/>
                  <a:gd name="connsiteX2" fmla="*/ 1512800 w 4785446"/>
                  <a:gd name="connsiteY2" fmla="*/ 69273 h 1252107"/>
                  <a:gd name="connsiteX3" fmla="*/ 2702972 w 4785446"/>
                  <a:gd name="connsiteY3" fmla="*/ 29013 h 1252107"/>
                  <a:gd name="connsiteX4" fmla="*/ 3313891 w 4785446"/>
                  <a:gd name="connsiteY4" fmla="*/ 0 h 1252107"/>
                  <a:gd name="connsiteX5" fmla="*/ 4419606 w 4785446"/>
                  <a:gd name="connsiteY5" fmla="*/ 1306 h 1252107"/>
                  <a:gd name="connsiteX6" fmla="*/ 4780478 w 4785446"/>
                  <a:gd name="connsiteY6" fmla="*/ 348322 h 1252107"/>
                  <a:gd name="connsiteX7" fmla="*/ 4738913 w 4785446"/>
                  <a:gd name="connsiteY7" fmla="*/ 1057491 h 1252107"/>
                  <a:gd name="connsiteX8" fmla="*/ 4419606 w 4785446"/>
                  <a:gd name="connsiteY8" fmla="*/ 1252107 h 1252107"/>
                  <a:gd name="connsiteX9" fmla="*/ 3894463 w 4785446"/>
                  <a:gd name="connsiteY9" fmla="*/ 1165086 h 1252107"/>
                  <a:gd name="connsiteX10" fmla="*/ 3367989 w 4785446"/>
                  <a:gd name="connsiteY10" fmla="*/ 1206649 h 1252107"/>
                  <a:gd name="connsiteX11" fmla="*/ 2841517 w 4785446"/>
                  <a:gd name="connsiteY11" fmla="*/ 1220504 h 1252107"/>
                  <a:gd name="connsiteX12" fmla="*/ 2550571 w 4785446"/>
                  <a:gd name="connsiteY12" fmla="*/ 1151231 h 1252107"/>
                  <a:gd name="connsiteX13" fmla="*/ 2231916 w 4785446"/>
                  <a:gd name="connsiteY13" fmla="*/ 1220503 h 1252107"/>
                  <a:gd name="connsiteX14" fmla="*/ 1442208 w 4785446"/>
                  <a:gd name="connsiteY14" fmla="*/ 1178939 h 1252107"/>
                  <a:gd name="connsiteX15" fmla="*/ 208471 w 4785446"/>
                  <a:gd name="connsiteY15" fmla="*/ 1252107 h 1252107"/>
                  <a:gd name="connsiteX16" fmla="*/ 0 w 4785446"/>
                  <a:gd name="connsiteY16" fmla="*/ 1043636 h 1252107"/>
                  <a:gd name="connsiteX17" fmla="*/ 83127 w 4785446"/>
                  <a:gd name="connsiteY17" fmla="*/ 694686 h 1252107"/>
                  <a:gd name="connsiteX0" fmla="*/ 83127 w 4785446"/>
                  <a:gd name="connsiteY0" fmla="*/ 694686 h 1252107"/>
                  <a:gd name="connsiteX1" fmla="*/ 194616 w 4785446"/>
                  <a:gd name="connsiteY1" fmla="*/ 181415 h 1252107"/>
                  <a:gd name="connsiteX2" fmla="*/ 1512800 w 4785446"/>
                  <a:gd name="connsiteY2" fmla="*/ 69273 h 1252107"/>
                  <a:gd name="connsiteX3" fmla="*/ 2702972 w 4785446"/>
                  <a:gd name="connsiteY3" fmla="*/ 29013 h 1252107"/>
                  <a:gd name="connsiteX4" fmla="*/ 3313891 w 4785446"/>
                  <a:gd name="connsiteY4" fmla="*/ 0 h 1252107"/>
                  <a:gd name="connsiteX5" fmla="*/ 4405751 w 4785446"/>
                  <a:gd name="connsiteY5" fmla="*/ 70579 h 1252107"/>
                  <a:gd name="connsiteX6" fmla="*/ 4780478 w 4785446"/>
                  <a:gd name="connsiteY6" fmla="*/ 348322 h 1252107"/>
                  <a:gd name="connsiteX7" fmla="*/ 4738913 w 4785446"/>
                  <a:gd name="connsiteY7" fmla="*/ 1057491 h 1252107"/>
                  <a:gd name="connsiteX8" fmla="*/ 4419606 w 4785446"/>
                  <a:gd name="connsiteY8" fmla="*/ 1252107 h 1252107"/>
                  <a:gd name="connsiteX9" fmla="*/ 3894463 w 4785446"/>
                  <a:gd name="connsiteY9" fmla="*/ 1165086 h 1252107"/>
                  <a:gd name="connsiteX10" fmla="*/ 3367989 w 4785446"/>
                  <a:gd name="connsiteY10" fmla="*/ 1206649 h 1252107"/>
                  <a:gd name="connsiteX11" fmla="*/ 2841517 w 4785446"/>
                  <a:gd name="connsiteY11" fmla="*/ 1220504 h 1252107"/>
                  <a:gd name="connsiteX12" fmla="*/ 2550571 w 4785446"/>
                  <a:gd name="connsiteY12" fmla="*/ 1151231 h 1252107"/>
                  <a:gd name="connsiteX13" fmla="*/ 2231916 w 4785446"/>
                  <a:gd name="connsiteY13" fmla="*/ 1220503 h 1252107"/>
                  <a:gd name="connsiteX14" fmla="*/ 1442208 w 4785446"/>
                  <a:gd name="connsiteY14" fmla="*/ 1178939 h 1252107"/>
                  <a:gd name="connsiteX15" fmla="*/ 208471 w 4785446"/>
                  <a:gd name="connsiteY15" fmla="*/ 1252107 h 1252107"/>
                  <a:gd name="connsiteX16" fmla="*/ 0 w 4785446"/>
                  <a:gd name="connsiteY16" fmla="*/ 1043636 h 1252107"/>
                  <a:gd name="connsiteX17" fmla="*/ 83127 w 4785446"/>
                  <a:gd name="connsiteY17" fmla="*/ 694686 h 1252107"/>
                  <a:gd name="connsiteX0" fmla="*/ 83127 w 4785446"/>
                  <a:gd name="connsiteY0" fmla="*/ 665673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42208 w 4785446"/>
                  <a:gd name="connsiteY14" fmla="*/ 1149926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83127 w 4785446"/>
                  <a:gd name="connsiteY17" fmla="*/ 665673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42208 w 4785446"/>
                  <a:gd name="connsiteY14" fmla="*/ 1149926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69917 w 4785446"/>
                  <a:gd name="connsiteY14" fmla="*/ 1219199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10251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69917 w 4785446"/>
                  <a:gd name="connsiteY14" fmla="*/ 1219199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327745 w 4785446"/>
                  <a:gd name="connsiteY4" fmla="*/ 12548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09450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50571 w 4785446"/>
                  <a:gd name="connsiteY12" fmla="*/ 1080652 h 1181528"/>
                  <a:gd name="connsiteX13" fmla="*/ 2231916 w 4785446"/>
                  <a:gd name="connsiteY13" fmla="*/ 1149924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09450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50571 w 4785446"/>
                  <a:gd name="connsiteY12" fmla="*/ 1080652 h 1181528"/>
                  <a:gd name="connsiteX13" fmla="*/ 2231916 w 4785446"/>
                  <a:gd name="connsiteY13" fmla="*/ 1149924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09450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50571 w 4785446"/>
                  <a:gd name="connsiteY12" fmla="*/ 1080652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09450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09887 w 4785446"/>
                  <a:gd name="connsiteY12" fmla="*/ 1142900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17231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09887 w 4785446"/>
                  <a:gd name="connsiteY12" fmla="*/ 1142900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99686 w 4785446"/>
                  <a:gd name="connsiteY1" fmla="*/ 141960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17231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09887 w 4785446"/>
                  <a:gd name="connsiteY12" fmla="*/ 1142900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99686 w 4785446"/>
                  <a:gd name="connsiteY1" fmla="*/ 141960 h 1181528"/>
                  <a:gd name="connsiteX2" fmla="*/ 1146641 w 4785446"/>
                  <a:gd name="connsiteY2" fmla="*/ 45381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17231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09887 w 4785446"/>
                  <a:gd name="connsiteY12" fmla="*/ 1142900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38913"/>
                  <a:gd name="connsiteY0" fmla="*/ 554834 h 1181528"/>
                  <a:gd name="connsiteX1" fmla="*/ 99686 w 4738913"/>
                  <a:gd name="connsiteY1" fmla="*/ 141960 h 1181528"/>
                  <a:gd name="connsiteX2" fmla="*/ 1146641 w 4738913"/>
                  <a:gd name="connsiteY2" fmla="*/ 45381 h 1181528"/>
                  <a:gd name="connsiteX3" fmla="*/ 2743656 w 4738913"/>
                  <a:gd name="connsiteY3" fmla="*/ 82931 h 1181528"/>
                  <a:gd name="connsiteX4" fmla="*/ 3517606 w 4738913"/>
                  <a:gd name="connsiteY4" fmla="*/ 59234 h 1181528"/>
                  <a:gd name="connsiteX5" fmla="*/ 4405751 w 4738913"/>
                  <a:gd name="connsiteY5" fmla="*/ 0 h 1181528"/>
                  <a:gd name="connsiteX6" fmla="*/ 4726233 w 4738913"/>
                  <a:gd name="connsiteY6" fmla="*/ 262180 h 1181528"/>
                  <a:gd name="connsiteX7" fmla="*/ 4738913 w 4738913"/>
                  <a:gd name="connsiteY7" fmla="*/ 986912 h 1181528"/>
                  <a:gd name="connsiteX8" fmla="*/ 4419606 w 4738913"/>
                  <a:gd name="connsiteY8" fmla="*/ 1181528 h 1181528"/>
                  <a:gd name="connsiteX9" fmla="*/ 3894463 w 4738913"/>
                  <a:gd name="connsiteY9" fmla="*/ 1172317 h 1181528"/>
                  <a:gd name="connsiteX10" fmla="*/ 3367989 w 4738913"/>
                  <a:gd name="connsiteY10" fmla="*/ 1136070 h 1181528"/>
                  <a:gd name="connsiteX11" fmla="*/ 2841517 w 4738913"/>
                  <a:gd name="connsiteY11" fmla="*/ 1149925 h 1181528"/>
                  <a:gd name="connsiteX12" fmla="*/ 2509887 w 4738913"/>
                  <a:gd name="connsiteY12" fmla="*/ 1142900 h 1181528"/>
                  <a:gd name="connsiteX13" fmla="*/ 1974249 w 4738913"/>
                  <a:gd name="connsiteY13" fmla="*/ 1134363 h 1181528"/>
                  <a:gd name="connsiteX14" fmla="*/ 1469917 w 4738913"/>
                  <a:gd name="connsiteY14" fmla="*/ 1177633 h 1181528"/>
                  <a:gd name="connsiteX15" fmla="*/ 208471 w 4738913"/>
                  <a:gd name="connsiteY15" fmla="*/ 1181528 h 1181528"/>
                  <a:gd name="connsiteX16" fmla="*/ 0 w 4738913"/>
                  <a:gd name="connsiteY16" fmla="*/ 973057 h 1181528"/>
                  <a:gd name="connsiteX17" fmla="*/ 13855 w 4738913"/>
                  <a:gd name="connsiteY17" fmla="*/ 554834 h 1181528"/>
                  <a:gd name="connsiteX0" fmla="*/ 13855 w 4730615"/>
                  <a:gd name="connsiteY0" fmla="*/ 554834 h 1181528"/>
                  <a:gd name="connsiteX1" fmla="*/ 99686 w 4730615"/>
                  <a:gd name="connsiteY1" fmla="*/ 141960 h 1181528"/>
                  <a:gd name="connsiteX2" fmla="*/ 1146641 w 4730615"/>
                  <a:gd name="connsiteY2" fmla="*/ 45381 h 1181528"/>
                  <a:gd name="connsiteX3" fmla="*/ 2743656 w 4730615"/>
                  <a:gd name="connsiteY3" fmla="*/ 82931 h 1181528"/>
                  <a:gd name="connsiteX4" fmla="*/ 3517606 w 4730615"/>
                  <a:gd name="connsiteY4" fmla="*/ 59234 h 1181528"/>
                  <a:gd name="connsiteX5" fmla="*/ 4405751 w 4730615"/>
                  <a:gd name="connsiteY5" fmla="*/ 0 h 1181528"/>
                  <a:gd name="connsiteX6" fmla="*/ 4726233 w 4730615"/>
                  <a:gd name="connsiteY6" fmla="*/ 262180 h 1181528"/>
                  <a:gd name="connsiteX7" fmla="*/ 4657544 w 4730615"/>
                  <a:gd name="connsiteY7" fmla="*/ 986912 h 1181528"/>
                  <a:gd name="connsiteX8" fmla="*/ 4419606 w 4730615"/>
                  <a:gd name="connsiteY8" fmla="*/ 1181528 h 1181528"/>
                  <a:gd name="connsiteX9" fmla="*/ 3894463 w 4730615"/>
                  <a:gd name="connsiteY9" fmla="*/ 1172317 h 1181528"/>
                  <a:gd name="connsiteX10" fmla="*/ 3367989 w 4730615"/>
                  <a:gd name="connsiteY10" fmla="*/ 1136070 h 1181528"/>
                  <a:gd name="connsiteX11" fmla="*/ 2841517 w 4730615"/>
                  <a:gd name="connsiteY11" fmla="*/ 1149925 h 1181528"/>
                  <a:gd name="connsiteX12" fmla="*/ 2509887 w 4730615"/>
                  <a:gd name="connsiteY12" fmla="*/ 1142900 h 1181528"/>
                  <a:gd name="connsiteX13" fmla="*/ 1974249 w 4730615"/>
                  <a:gd name="connsiteY13" fmla="*/ 1134363 h 1181528"/>
                  <a:gd name="connsiteX14" fmla="*/ 1469917 w 4730615"/>
                  <a:gd name="connsiteY14" fmla="*/ 1177633 h 1181528"/>
                  <a:gd name="connsiteX15" fmla="*/ 208471 w 4730615"/>
                  <a:gd name="connsiteY15" fmla="*/ 1181528 h 1181528"/>
                  <a:gd name="connsiteX16" fmla="*/ 0 w 4730615"/>
                  <a:gd name="connsiteY16" fmla="*/ 973057 h 1181528"/>
                  <a:gd name="connsiteX17" fmla="*/ 13855 w 4730615"/>
                  <a:gd name="connsiteY17" fmla="*/ 554834 h 1181528"/>
                  <a:gd name="connsiteX0" fmla="*/ 13855 w 4737435"/>
                  <a:gd name="connsiteY0" fmla="*/ 554834 h 1181528"/>
                  <a:gd name="connsiteX1" fmla="*/ 99686 w 4737435"/>
                  <a:gd name="connsiteY1" fmla="*/ 141960 h 1181528"/>
                  <a:gd name="connsiteX2" fmla="*/ 1146641 w 4737435"/>
                  <a:gd name="connsiteY2" fmla="*/ 45381 h 1181528"/>
                  <a:gd name="connsiteX3" fmla="*/ 2743656 w 4737435"/>
                  <a:gd name="connsiteY3" fmla="*/ 82931 h 1181528"/>
                  <a:gd name="connsiteX4" fmla="*/ 3517606 w 4737435"/>
                  <a:gd name="connsiteY4" fmla="*/ 59234 h 1181528"/>
                  <a:gd name="connsiteX5" fmla="*/ 4405751 w 4737435"/>
                  <a:gd name="connsiteY5" fmla="*/ 0 h 1181528"/>
                  <a:gd name="connsiteX6" fmla="*/ 4726233 w 4737435"/>
                  <a:gd name="connsiteY6" fmla="*/ 262180 h 1181528"/>
                  <a:gd name="connsiteX7" fmla="*/ 4657544 w 4737435"/>
                  <a:gd name="connsiteY7" fmla="*/ 986912 h 1181528"/>
                  <a:gd name="connsiteX8" fmla="*/ 4419606 w 4737435"/>
                  <a:gd name="connsiteY8" fmla="*/ 1181528 h 1181528"/>
                  <a:gd name="connsiteX9" fmla="*/ 3894463 w 4737435"/>
                  <a:gd name="connsiteY9" fmla="*/ 1172317 h 1181528"/>
                  <a:gd name="connsiteX10" fmla="*/ 3367989 w 4737435"/>
                  <a:gd name="connsiteY10" fmla="*/ 1136070 h 1181528"/>
                  <a:gd name="connsiteX11" fmla="*/ 2841517 w 4737435"/>
                  <a:gd name="connsiteY11" fmla="*/ 1149925 h 1181528"/>
                  <a:gd name="connsiteX12" fmla="*/ 2509887 w 4737435"/>
                  <a:gd name="connsiteY12" fmla="*/ 1142900 h 1181528"/>
                  <a:gd name="connsiteX13" fmla="*/ 1974249 w 4737435"/>
                  <a:gd name="connsiteY13" fmla="*/ 1134363 h 1181528"/>
                  <a:gd name="connsiteX14" fmla="*/ 1469917 w 4737435"/>
                  <a:gd name="connsiteY14" fmla="*/ 1177633 h 1181528"/>
                  <a:gd name="connsiteX15" fmla="*/ 208471 w 4737435"/>
                  <a:gd name="connsiteY15" fmla="*/ 1181528 h 1181528"/>
                  <a:gd name="connsiteX16" fmla="*/ 0 w 4737435"/>
                  <a:gd name="connsiteY16" fmla="*/ 973057 h 1181528"/>
                  <a:gd name="connsiteX17" fmla="*/ 13855 w 4737435"/>
                  <a:gd name="connsiteY17" fmla="*/ 554834 h 11815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4737435" h="1181528">
                    <a:moveTo>
                      <a:pt x="13855" y="554834"/>
                    </a:moveTo>
                    <a:cubicBezTo>
                      <a:pt x="13855" y="439699"/>
                      <a:pt x="-15449" y="141960"/>
                      <a:pt x="99686" y="141960"/>
                    </a:cubicBezTo>
                    <a:cubicBezTo>
                      <a:pt x="326419" y="93143"/>
                      <a:pt x="717036" y="45381"/>
                      <a:pt x="1146641" y="45381"/>
                    </a:cubicBezTo>
                    <a:cubicBezTo>
                      <a:pt x="1576246" y="45381"/>
                      <a:pt x="2459638" y="89858"/>
                      <a:pt x="2743656" y="82931"/>
                    </a:cubicBezTo>
                    <a:lnTo>
                      <a:pt x="3517606" y="59234"/>
                    </a:lnTo>
                    <a:lnTo>
                      <a:pt x="4405751" y="0"/>
                    </a:lnTo>
                    <a:cubicBezTo>
                      <a:pt x="4520886" y="0"/>
                      <a:pt x="4726233" y="147045"/>
                      <a:pt x="4726233" y="262180"/>
                    </a:cubicBezTo>
                    <a:cubicBezTo>
                      <a:pt x="4763178" y="544751"/>
                      <a:pt x="4700503" y="709464"/>
                      <a:pt x="4657544" y="986912"/>
                    </a:cubicBezTo>
                    <a:cubicBezTo>
                      <a:pt x="4657544" y="1102047"/>
                      <a:pt x="4534741" y="1181528"/>
                      <a:pt x="4419606" y="1181528"/>
                    </a:cubicBezTo>
                    <a:lnTo>
                      <a:pt x="3894463" y="1172317"/>
                    </a:lnTo>
                    <a:lnTo>
                      <a:pt x="3367989" y="1136070"/>
                    </a:lnTo>
                    <a:lnTo>
                      <a:pt x="2841517" y="1149925"/>
                    </a:lnTo>
                    <a:lnTo>
                      <a:pt x="2509887" y="1142900"/>
                    </a:lnTo>
                    <a:lnTo>
                      <a:pt x="1974249" y="1134363"/>
                    </a:lnTo>
                    <a:lnTo>
                      <a:pt x="1469917" y="1177633"/>
                    </a:lnTo>
                    <a:lnTo>
                      <a:pt x="208471" y="1181528"/>
                    </a:lnTo>
                    <a:cubicBezTo>
                      <a:pt x="93336" y="1181528"/>
                      <a:pt x="0" y="1088192"/>
                      <a:pt x="0" y="973057"/>
                    </a:cubicBezTo>
                    <a:cubicBezTo>
                      <a:pt x="0" y="695104"/>
                      <a:pt x="13855" y="832787"/>
                      <a:pt x="13855" y="554834"/>
                    </a:cubicBezTo>
                    <a:close/>
                  </a:path>
                </a:pathLst>
              </a:custGeom>
              <a:solidFill>
                <a:srgbClr val="63B446"/>
              </a:solidFill>
              <a:ln w="38100" cap="rnd" cmpd="sng">
                <a:noFill/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chise" pitchFamily="49" charset="0"/>
                  <a:ea typeface="Franchise" pitchFamily="49" charset="0"/>
                  <a:cs typeface="Ebrima" pitchFamily="2" charset="0"/>
                </a:endParaRPr>
              </a:p>
            </p:txBody>
          </p:sp>
        </p:grpSp>
      </p:grpSp>
      <p:sp>
        <p:nvSpPr>
          <p:cNvPr id="16" name="Your TItle"/>
          <p:cNvSpPr txBox="1">
            <a:spLocks/>
          </p:cNvSpPr>
          <p:nvPr userDrawn="1"/>
        </p:nvSpPr>
        <p:spPr>
          <a:xfrm>
            <a:off x="9956577" y="5264865"/>
            <a:ext cx="574577" cy="77783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-</a:t>
            </a:r>
          </a:p>
        </p:txBody>
      </p:sp>
      <p:sp>
        <p:nvSpPr>
          <p:cNvPr id="19" name="Isosceles Triangle 82"/>
          <p:cNvSpPr/>
          <p:nvPr userDrawn="1"/>
        </p:nvSpPr>
        <p:spPr>
          <a:xfrm>
            <a:off x="5476493" y="6223979"/>
            <a:ext cx="533394" cy="95249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90"/>
          <p:cNvSpPr/>
          <p:nvPr userDrawn="1"/>
        </p:nvSpPr>
        <p:spPr>
          <a:xfrm>
            <a:off x="6505191" y="6241358"/>
            <a:ext cx="533394" cy="95249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112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05" y="5790417"/>
            <a:ext cx="647068" cy="647068"/>
          </a:xfrm>
          <a:prstGeom prst="rect">
            <a:avLst/>
          </a:prstGeom>
        </p:spPr>
      </p:pic>
      <p:cxnSp>
        <p:nvCxnSpPr>
          <p:cNvPr id="24" name="Straight Connector 126"/>
          <p:cNvCxnSpPr>
            <a:stCxn id="25" idx="4"/>
          </p:cNvCxnSpPr>
          <p:nvPr userDrawn="1"/>
        </p:nvCxnSpPr>
        <p:spPr>
          <a:xfrm>
            <a:off x="9849426" y="6152797"/>
            <a:ext cx="0" cy="30596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127"/>
          <p:cNvSpPr/>
          <p:nvPr userDrawn="1"/>
        </p:nvSpPr>
        <p:spPr>
          <a:xfrm>
            <a:off x="9656222" y="5766390"/>
            <a:ext cx="386407" cy="386407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28"/>
          <p:cNvSpPr/>
          <p:nvPr userDrawn="1"/>
        </p:nvSpPr>
        <p:spPr>
          <a:xfrm>
            <a:off x="0" y="6466696"/>
            <a:ext cx="12192000" cy="41868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경상남도교육청 온라인 </a:t>
            </a:r>
            <a:r>
              <a:rPr lang="ko-KR" altLang="en-US" sz="1600" dirty="0" err="1" smtClean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전달연수</a:t>
            </a:r>
            <a:r>
              <a:rPr lang="ko-KR" altLang="en-US" sz="1600" dirty="0" smtClean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1600" dirty="0" smtClean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http://gnlec.kr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7" name="Rectangle 129"/>
          <p:cNvSpPr/>
          <p:nvPr userDrawn="1"/>
        </p:nvSpPr>
        <p:spPr>
          <a:xfrm>
            <a:off x="0" y="6390496"/>
            <a:ext cx="12192000" cy="76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130"/>
          <p:cNvCxnSpPr>
            <a:stCxn id="29" idx="4"/>
          </p:cNvCxnSpPr>
          <p:nvPr userDrawn="1"/>
        </p:nvCxnSpPr>
        <p:spPr>
          <a:xfrm>
            <a:off x="2891012" y="6026482"/>
            <a:ext cx="0" cy="30596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131"/>
          <p:cNvSpPr/>
          <p:nvPr userDrawn="1"/>
        </p:nvSpPr>
        <p:spPr>
          <a:xfrm>
            <a:off x="2697808" y="5640075"/>
            <a:ext cx="386407" cy="386407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132"/>
          <p:cNvCxnSpPr>
            <a:stCxn id="31" idx="4"/>
          </p:cNvCxnSpPr>
          <p:nvPr userDrawn="1"/>
        </p:nvCxnSpPr>
        <p:spPr>
          <a:xfrm>
            <a:off x="10291171" y="6026481"/>
            <a:ext cx="0" cy="305964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133"/>
          <p:cNvSpPr/>
          <p:nvPr userDrawn="1"/>
        </p:nvSpPr>
        <p:spPr>
          <a:xfrm>
            <a:off x="10097967" y="5640074"/>
            <a:ext cx="386407" cy="386407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Isosceles Triangle 134"/>
          <p:cNvSpPr/>
          <p:nvPr userDrawn="1"/>
        </p:nvSpPr>
        <p:spPr>
          <a:xfrm>
            <a:off x="7559352" y="6223239"/>
            <a:ext cx="533394" cy="95249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Isosceles Triangle 135"/>
          <p:cNvSpPr/>
          <p:nvPr userDrawn="1"/>
        </p:nvSpPr>
        <p:spPr>
          <a:xfrm>
            <a:off x="8245158" y="6236416"/>
            <a:ext cx="533394" cy="95249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136"/>
          <p:cNvCxnSpPr>
            <a:stCxn id="35" idx="4"/>
          </p:cNvCxnSpPr>
          <p:nvPr userDrawn="1"/>
        </p:nvCxnSpPr>
        <p:spPr>
          <a:xfrm>
            <a:off x="3287572" y="6056372"/>
            <a:ext cx="0" cy="276074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137"/>
          <p:cNvSpPr/>
          <p:nvPr userDrawn="1"/>
        </p:nvSpPr>
        <p:spPr>
          <a:xfrm>
            <a:off x="3142581" y="5766390"/>
            <a:ext cx="289982" cy="289982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Isosceles Triangle 138"/>
          <p:cNvSpPr/>
          <p:nvPr userDrawn="1"/>
        </p:nvSpPr>
        <p:spPr>
          <a:xfrm>
            <a:off x="3126495" y="6236416"/>
            <a:ext cx="533394" cy="95249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Connector 139"/>
          <p:cNvCxnSpPr>
            <a:stCxn id="38" idx="4"/>
          </p:cNvCxnSpPr>
          <p:nvPr userDrawn="1"/>
        </p:nvCxnSpPr>
        <p:spPr>
          <a:xfrm>
            <a:off x="2344095" y="6041427"/>
            <a:ext cx="0" cy="30596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140"/>
          <p:cNvSpPr/>
          <p:nvPr userDrawn="1"/>
        </p:nvSpPr>
        <p:spPr>
          <a:xfrm>
            <a:off x="2150891" y="5655020"/>
            <a:ext cx="386407" cy="386407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" name="Picture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52" y="5798265"/>
            <a:ext cx="771677" cy="771677"/>
          </a:xfrm>
          <a:prstGeom prst="rect">
            <a:avLst/>
          </a:prstGeom>
        </p:spPr>
      </p:pic>
      <p:pic>
        <p:nvPicPr>
          <p:cNvPr id="39" name="그림 3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716" y="2132811"/>
            <a:ext cx="5874660" cy="1656229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464276"/>
            <a:ext cx="1015676" cy="444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90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82 0.00023 L 0.58316 -0.00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67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0C77B-36F7-4D05-A445-9C4F1A4599CF}" type="datetimeFigureOut">
              <a:rPr lang="ko-KR" altLang="en-US" smtClean="0"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86FB1-3832-4342-B526-44911BE3D8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7044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3" r:id="rId3"/>
    <p:sldLayoutId id="2147483674" r:id="rId4"/>
    <p:sldLayoutId id="2147483675" r:id="rId5"/>
    <p:sldLayoutId id="2147483680" r:id="rId6"/>
    <p:sldLayoutId id="2147483681" r:id="rId7"/>
    <p:sldLayoutId id="2147483679" r:id="rId8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5159896" y="1556792"/>
            <a:ext cx="2114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  <a:cs typeface="Ebrima" pitchFamily="2" charset="0"/>
              </a:rPr>
              <a:t>연수제목</a:t>
            </a:r>
            <a:endParaRPr lang="en-US" altLang="ko-K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  <a:cs typeface="Ebrima" pitchFamily="2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093538" y="4273932"/>
            <a:ext cx="2552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  <a:cs typeface="Ebrima" pitchFamily="2" charset="0"/>
              </a:rPr>
              <a:t>경상남도교육청</a:t>
            </a:r>
            <a:endParaRPr lang="en-US" altLang="ko-K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  <a:cs typeface="Ebrim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909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537150" y="1639137"/>
            <a:ext cx="9124099" cy="742426"/>
            <a:chOff x="1537150" y="1639137"/>
            <a:chExt cx="9124099" cy="742426"/>
          </a:xfrm>
        </p:grpSpPr>
        <p:sp>
          <p:nvSpPr>
            <p:cNvPr id="3" name="Oval 25"/>
            <p:cNvSpPr>
              <a:spLocks noChangeAspect="1"/>
            </p:cNvSpPr>
            <p:nvPr userDrawn="1"/>
          </p:nvSpPr>
          <p:spPr>
            <a:xfrm>
              <a:off x="1537150" y="1639137"/>
              <a:ext cx="742426" cy="742426"/>
            </a:xfrm>
            <a:prstGeom prst="ellipse">
              <a:avLst/>
            </a:prstGeom>
            <a:solidFill>
              <a:schemeClr val="accent5"/>
            </a:solidFill>
            <a:ln w="508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 smtClean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1</a:t>
              </a:r>
              <a:endParaRPr lang="id-ID" sz="320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grpSp>
          <p:nvGrpSpPr>
            <p:cNvPr id="4" name="그룹 3"/>
            <p:cNvGrpSpPr/>
            <p:nvPr userDrawn="1"/>
          </p:nvGrpSpPr>
          <p:grpSpPr>
            <a:xfrm>
              <a:off x="2276055" y="1663566"/>
              <a:ext cx="8385194" cy="613306"/>
              <a:chOff x="2276055" y="1663566"/>
              <a:chExt cx="8385194" cy="613306"/>
            </a:xfrm>
          </p:grpSpPr>
          <p:grpSp>
            <p:nvGrpSpPr>
              <p:cNvPr id="5" name="Group 15"/>
              <p:cNvGrpSpPr/>
              <p:nvPr userDrawn="1"/>
            </p:nvGrpSpPr>
            <p:grpSpPr>
              <a:xfrm rot="10800000">
                <a:off x="2276055" y="1663566"/>
                <a:ext cx="8385194" cy="613306"/>
                <a:chOff x="2274097" y="1463540"/>
                <a:chExt cx="3508740" cy="1842368"/>
              </a:xfrm>
            </p:grpSpPr>
            <p:sp>
              <p:nvSpPr>
                <p:cNvPr id="7" name="Rounded Rectangle 1"/>
                <p:cNvSpPr/>
                <p:nvPr/>
              </p:nvSpPr>
              <p:spPr>
                <a:xfrm>
                  <a:off x="2274097" y="1463540"/>
                  <a:ext cx="3299389" cy="1842368"/>
                </a:xfrm>
                <a:prstGeom prst="round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d-ID"/>
                </a:p>
              </p:txBody>
            </p:sp>
            <p:sp>
              <p:nvSpPr>
                <p:cNvPr id="8" name="Isosceles Triangle 2"/>
                <p:cNvSpPr/>
                <p:nvPr/>
              </p:nvSpPr>
              <p:spPr>
                <a:xfrm rot="5400000">
                  <a:off x="5539655" y="2261118"/>
                  <a:ext cx="239151" cy="247212"/>
                </a:xfrm>
                <a:prstGeom prst="triangle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d-ID"/>
                </a:p>
              </p:txBody>
            </p:sp>
          </p:grpSp>
          <p:sp>
            <p:nvSpPr>
              <p:cNvPr id="6" name="Content Placeholder 2"/>
              <p:cNvSpPr txBox="1">
                <a:spLocks/>
              </p:cNvSpPr>
              <p:nvPr userDrawn="1"/>
            </p:nvSpPr>
            <p:spPr>
              <a:xfrm>
                <a:off x="2952816" y="1772816"/>
                <a:ext cx="7391656" cy="443137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marL="0" indent="0" algn="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100" kern="1200" cap="none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457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0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914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8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371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6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18288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2860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743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200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657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ko-KR" altLang="en-US" sz="1800" dirty="0" smtClean="0">
                    <a:solidFill>
                      <a:schemeClr val="bg1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내용을 입력하세요</a:t>
                </a:r>
                <a:endParaRPr lang="id-ID" sz="1800" dirty="0" smtClean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  <a:p>
                <a:pPr algn="l"/>
                <a:endParaRPr lang="en-US" sz="1000" dirty="0">
                  <a:solidFill>
                    <a:schemeClr val="bg1">
                      <a:lumMod val="7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endParaRPr>
              </a:p>
            </p:txBody>
          </p:sp>
        </p:grpSp>
      </p:grpSp>
      <p:grpSp>
        <p:nvGrpSpPr>
          <p:cNvPr id="9" name="그룹 8"/>
          <p:cNvGrpSpPr/>
          <p:nvPr/>
        </p:nvGrpSpPr>
        <p:grpSpPr>
          <a:xfrm>
            <a:off x="1559496" y="2457908"/>
            <a:ext cx="9073007" cy="742426"/>
            <a:chOff x="1559496" y="2457908"/>
            <a:chExt cx="9073007" cy="742426"/>
          </a:xfrm>
        </p:grpSpPr>
        <p:grpSp>
          <p:nvGrpSpPr>
            <p:cNvPr id="10" name="Group 26"/>
            <p:cNvGrpSpPr/>
            <p:nvPr userDrawn="1"/>
          </p:nvGrpSpPr>
          <p:grpSpPr>
            <a:xfrm rot="10800000">
              <a:off x="2279574" y="2506202"/>
              <a:ext cx="8352929" cy="609103"/>
              <a:chOff x="2274097" y="1463540"/>
              <a:chExt cx="3508740" cy="1842368"/>
            </a:xfrm>
            <a:solidFill>
              <a:schemeClr val="accent3"/>
            </a:solidFill>
          </p:grpSpPr>
          <p:sp>
            <p:nvSpPr>
              <p:cNvPr id="13" name="Rounded Rectangle 27"/>
              <p:cNvSpPr/>
              <p:nvPr/>
            </p:nvSpPr>
            <p:spPr>
              <a:xfrm>
                <a:off x="2274097" y="1463540"/>
                <a:ext cx="3299389" cy="1842368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14" name="Isosceles Triangle 28"/>
              <p:cNvSpPr/>
              <p:nvPr/>
            </p:nvSpPr>
            <p:spPr>
              <a:xfrm rot="5400000">
                <a:off x="5539655" y="2261118"/>
                <a:ext cx="239151" cy="247212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  <p:sp>
          <p:nvSpPr>
            <p:cNvPr id="11" name="Oval 25"/>
            <p:cNvSpPr>
              <a:spLocks noChangeAspect="1"/>
            </p:cNvSpPr>
            <p:nvPr userDrawn="1"/>
          </p:nvSpPr>
          <p:spPr>
            <a:xfrm>
              <a:off x="1559496" y="2457908"/>
              <a:ext cx="742426" cy="74242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508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 smtClean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2</a:t>
              </a:r>
              <a:endParaRPr lang="id-ID" sz="320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2" name="Content Placeholder 2"/>
            <p:cNvSpPr txBox="1">
              <a:spLocks/>
            </p:cNvSpPr>
            <p:nvPr userDrawn="1"/>
          </p:nvSpPr>
          <p:spPr>
            <a:xfrm>
              <a:off x="2999656" y="2564904"/>
              <a:ext cx="7391656" cy="44313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ko-KR" altLang="en-US" sz="1800" dirty="0" smtClean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내용을 입력하세요</a:t>
              </a:r>
              <a:endParaRPr lang="en-US" sz="1000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1559496" y="3284935"/>
            <a:ext cx="9097485" cy="742426"/>
            <a:chOff x="1559496" y="3284935"/>
            <a:chExt cx="9097485" cy="742426"/>
          </a:xfrm>
        </p:grpSpPr>
        <p:grpSp>
          <p:nvGrpSpPr>
            <p:cNvPr id="16" name="Group 16"/>
            <p:cNvGrpSpPr/>
            <p:nvPr userDrawn="1"/>
          </p:nvGrpSpPr>
          <p:grpSpPr>
            <a:xfrm rot="10800000">
              <a:off x="2304052" y="3351597"/>
              <a:ext cx="8352929" cy="609103"/>
              <a:chOff x="2274097" y="1463540"/>
              <a:chExt cx="3508740" cy="1842368"/>
            </a:xfrm>
            <a:solidFill>
              <a:schemeClr val="accent2"/>
            </a:solidFill>
          </p:grpSpPr>
          <p:sp>
            <p:nvSpPr>
              <p:cNvPr id="19" name="Rounded Rectangle 17"/>
              <p:cNvSpPr/>
              <p:nvPr/>
            </p:nvSpPr>
            <p:spPr>
              <a:xfrm>
                <a:off x="2274097" y="1463540"/>
                <a:ext cx="3299389" cy="1842368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20" name="Isosceles Triangle 18"/>
              <p:cNvSpPr/>
              <p:nvPr/>
            </p:nvSpPr>
            <p:spPr>
              <a:xfrm rot="5400000">
                <a:off x="5539655" y="2261118"/>
                <a:ext cx="239151" cy="247212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  <p:sp>
          <p:nvSpPr>
            <p:cNvPr id="17" name="Oval 25"/>
            <p:cNvSpPr>
              <a:spLocks noChangeAspect="1"/>
            </p:cNvSpPr>
            <p:nvPr userDrawn="1"/>
          </p:nvSpPr>
          <p:spPr>
            <a:xfrm>
              <a:off x="1559496" y="3284935"/>
              <a:ext cx="742426" cy="742426"/>
            </a:xfrm>
            <a:prstGeom prst="ellipse">
              <a:avLst/>
            </a:prstGeom>
            <a:solidFill>
              <a:schemeClr val="accent2"/>
            </a:solidFill>
            <a:ln w="508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 smtClean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3</a:t>
              </a:r>
              <a:endParaRPr lang="id-ID" sz="320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8" name="Content Placeholder 2"/>
            <p:cNvSpPr txBox="1">
              <a:spLocks/>
            </p:cNvSpPr>
            <p:nvPr userDrawn="1"/>
          </p:nvSpPr>
          <p:spPr>
            <a:xfrm>
              <a:off x="2952816" y="3474112"/>
              <a:ext cx="7391656" cy="44313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ko-KR" altLang="en-US" sz="1800" dirty="0" smtClean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내용을 입력하세요</a:t>
              </a:r>
              <a:endParaRPr lang="en-US" sz="1000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1559496" y="4111962"/>
            <a:ext cx="9125171" cy="742426"/>
            <a:chOff x="1559496" y="4111962"/>
            <a:chExt cx="9125171" cy="742426"/>
          </a:xfrm>
        </p:grpSpPr>
        <p:grpSp>
          <p:nvGrpSpPr>
            <p:cNvPr id="22" name="Group 29"/>
            <p:cNvGrpSpPr/>
            <p:nvPr userDrawn="1"/>
          </p:nvGrpSpPr>
          <p:grpSpPr>
            <a:xfrm rot="10800000">
              <a:off x="2331738" y="4218157"/>
              <a:ext cx="8352929" cy="609103"/>
              <a:chOff x="2274097" y="1463540"/>
              <a:chExt cx="3508740" cy="1842368"/>
            </a:xfrm>
            <a:solidFill>
              <a:schemeClr val="accent4"/>
            </a:solidFill>
          </p:grpSpPr>
          <p:sp>
            <p:nvSpPr>
              <p:cNvPr id="25" name="Rounded Rectangle 30"/>
              <p:cNvSpPr/>
              <p:nvPr/>
            </p:nvSpPr>
            <p:spPr>
              <a:xfrm>
                <a:off x="2274097" y="1463540"/>
                <a:ext cx="3299389" cy="1842368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26" name="Isosceles Triangle 31"/>
              <p:cNvSpPr/>
              <p:nvPr/>
            </p:nvSpPr>
            <p:spPr>
              <a:xfrm rot="5400000">
                <a:off x="5539655" y="2261118"/>
                <a:ext cx="239151" cy="247212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  <p:sp>
          <p:nvSpPr>
            <p:cNvPr id="23" name="Oval 25"/>
            <p:cNvSpPr>
              <a:spLocks noChangeAspect="1"/>
            </p:cNvSpPr>
            <p:nvPr userDrawn="1"/>
          </p:nvSpPr>
          <p:spPr>
            <a:xfrm>
              <a:off x="1559496" y="4111962"/>
              <a:ext cx="742426" cy="74242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 w="508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 smtClean="0">
                  <a:solidFill>
                    <a:srgbClr val="0066FF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4</a:t>
              </a:r>
              <a:endParaRPr lang="id-ID" sz="3200" dirty="0">
                <a:solidFill>
                  <a:srgbClr val="0066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24" name="Content Placeholder 2"/>
            <p:cNvSpPr txBox="1">
              <a:spLocks/>
            </p:cNvSpPr>
            <p:nvPr userDrawn="1"/>
          </p:nvSpPr>
          <p:spPr>
            <a:xfrm>
              <a:off x="3024824" y="4293096"/>
              <a:ext cx="7391656" cy="44313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ko-KR" altLang="en-US" sz="1800" dirty="0" smtClean="0">
                  <a:solidFill>
                    <a:srgbClr val="0066FF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내용을 입력하세요</a:t>
              </a:r>
              <a:endParaRPr lang="en-US" sz="1000" dirty="0">
                <a:solidFill>
                  <a:srgbClr val="0066FF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1609158" y="4941168"/>
            <a:ext cx="9112492" cy="742426"/>
            <a:chOff x="1572175" y="4111962"/>
            <a:chExt cx="9112492" cy="742426"/>
          </a:xfrm>
        </p:grpSpPr>
        <p:grpSp>
          <p:nvGrpSpPr>
            <p:cNvPr id="28" name="Group 29"/>
            <p:cNvGrpSpPr/>
            <p:nvPr userDrawn="1"/>
          </p:nvGrpSpPr>
          <p:grpSpPr>
            <a:xfrm rot="10800000">
              <a:off x="2331738" y="4218157"/>
              <a:ext cx="8352929" cy="609103"/>
              <a:chOff x="2274097" y="1463540"/>
              <a:chExt cx="3508740" cy="1842368"/>
            </a:xfrm>
            <a:solidFill>
              <a:schemeClr val="accent4"/>
            </a:solidFill>
          </p:grpSpPr>
          <p:sp>
            <p:nvSpPr>
              <p:cNvPr id="31" name="Rounded Rectangle 30"/>
              <p:cNvSpPr/>
              <p:nvPr/>
            </p:nvSpPr>
            <p:spPr>
              <a:xfrm>
                <a:off x="2274097" y="1463540"/>
                <a:ext cx="3299389" cy="1842368"/>
              </a:xfrm>
              <a:prstGeom prst="round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32" name="Isosceles Triangle 31"/>
              <p:cNvSpPr/>
              <p:nvPr/>
            </p:nvSpPr>
            <p:spPr>
              <a:xfrm rot="5400000">
                <a:off x="5539655" y="2261118"/>
                <a:ext cx="239151" cy="247212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  <p:sp>
          <p:nvSpPr>
            <p:cNvPr id="29" name="Oval 25"/>
            <p:cNvSpPr>
              <a:spLocks noChangeAspect="1"/>
            </p:cNvSpPr>
            <p:nvPr userDrawn="1"/>
          </p:nvSpPr>
          <p:spPr>
            <a:xfrm>
              <a:off x="1572175" y="4111962"/>
              <a:ext cx="742426" cy="742426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508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 smtClean="0">
                  <a:solidFill>
                    <a:srgbClr val="0066FF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5</a:t>
              </a:r>
              <a:endParaRPr lang="id-ID" sz="3200" dirty="0">
                <a:solidFill>
                  <a:srgbClr val="0066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30" name="Content Placeholder 2"/>
            <p:cNvSpPr txBox="1">
              <a:spLocks/>
            </p:cNvSpPr>
            <p:nvPr userDrawn="1"/>
          </p:nvSpPr>
          <p:spPr>
            <a:xfrm>
              <a:off x="3024824" y="4293096"/>
              <a:ext cx="7391656" cy="44313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ko-KR" altLang="en-US" sz="1800" dirty="0" smtClean="0">
                  <a:solidFill>
                    <a:srgbClr val="0066FF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내용을 입력하세요</a:t>
              </a:r>
              <a:endParaRPr lang="en-US" sz="1000" dirty="0">
                <a:solidFill>
                  <a:srgbClr val="0066FF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4986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31504" y="519063"/>
            <a:ext cx="17908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latin typeface="나눔고딕OTF" panose="020D0604000000000000" pitchFamily="34" charset="-127"/>
                <a:ea typeface="나눔고딕OTF" panose="020D0604000000000000" pitchFamily="34" charset="-127"/>
              </a:rPr>
              <a:t>1. </a:t>
            </a:r>
            <a:r>
              <a:rPr lang="ko-KR" altLang="en-US" sz="2400" dirty="0" smtClean="0">
                <a:latin typeface="나눔고딕OTF" panose="020D0604000000000000" pitchFamily="34" charset="-127"/>
                <a:ea typeface="나눔고딕OTF" panose="020D0604000000000000" pitchFamily="34" charset="-127"/>
              </a:rPr>
              <a:t>챕터 제목</a:t>
            </a:r>
            <a:endParaRPr lang="ko-KR" altLang="en-US" sz="2400" dirty="0">
              <a:latin typeface="나눔고딕OTF" panose="020D0604000000000000" pitchFamily="34" charset="-127"/>
              <a:ea typeface="나눔고딕OTF" panose="020D0604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96629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1504" y="519063"/>
            <a:ext cx="17908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latin typeface="나눔고딕OTF" panose="020D0604000000000000" pitchFamily="34" charset="-127"/>
                <a:ea typeface="나눔고딕OTF" panose="020D0604000000000000" pitchFamily="34" charset="-127"/>
              </a:rPr>
              <a:t>1. </a:t>
            </a:r>
            <a:r>
              <a:rPr lang="ko-KR" altLang="en-US" sz="2400" dirty="0" smtClean="0">
                <a:latin typeface="나눔고딕OTF" panose="020D0604000000000000" pitchFamily="34" charset="-127"/>
                <a:ea typeface="나눔고딕OTF" panose="020D0604000000000000" pitchFamily="34" charset="-127"/>
              </a:rPr>
              <a:t>챕터 제목</a:t>
            </a:r>
            <a:endParaRPr lang="ko-KR" altLang="en-US" sz="2400" dirty="0">
              <a:latin typeface="나눔고딕OTF" panose="020D0604000000000000" pitchFamily="34" charset="-127"/>
              <a:ea typeface="나눔고딕OTF" panose="020D0604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0050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5560" y="476672"/>
            <a:ext cx="17908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latin typeface="나눔고딕OTF" panose="020D0604000000000000" pitchFamily="34" charset="-127"/>
                <a:ea typeface="나눔고딕OTF" panose="020D0604000000000000" pitchFamily="34" charset="-127"/>
              </a:rPr>
              <a:t>1. </a:t>
            </a:r>
            <a:r>
              <a:rPr lang="ko-KR" altLang="en-US" sz="2400" dirty="0" smtClean="0">
                <a:latin typeface="나눔고딕OTF" panose="020D0604000000000000" pitchFamily="34" charset="-127"/>
                <a:ea typeface="나눔고딕OTF" panose="020D0604000000000000" pitchFamily="34" charset="-127"/>
              </a:rPr>
              <a:t>챕터 제목</a:t>
            </a:r>
            <a:endParaRPr lang="ko-KR" altLang="en-US" sz="2400" dirty="0">
              <a:latin typeface="나눔고딕OTF" panose="020D0604000000000000" pitchFamily="34" charset="-127"/>
              <a:ea typeface="나눔고딕OTF" panose="020D0604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62670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92957" y="447055"/>
            <a:ext cx="17908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latin typeface="나눔고딕OTF" panose="020D0604000000000000" pitchFamily="34" charset="-127"/>
                <a:ea typeface="나눔고딕OTF" panose="020D0604000000000000" pitchFamily="34" charset="-127"/>
              </a:rPr>
              <a:t>1. </a:t>
            </a:r>
            <a:r>
              <a:rPr lang="ko-KR" altLang="en-US" sz="2400" dirty="0" smtClean="0">
                <a:latin typeface="나눔고딕OTF" panose="020D0604000000000000" pitchFamily="34" charset="-127"/>
                <a:ea typeface="나눔고딕OTF" panose="020D0604000000000000" pitchFamily="34" charset="-127"/>
              </a:rPr>
              <a:t>챕터 제목</a:t>
            </a:r>
            <a:endParaRPr lang="ko-KR" altLang="en-US" sz="2400" dirty="0">
              <a:latin typeface="나눔고딕OTF" panose="020D0604000000000000" pitchFamily="34" charset="-127"/>
              <a:ea typeface="나눔고딕OTF" panose="020D0604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5740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9182052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1135</TotalTime>
  <Words>33</Words>
  <Application>Microsoft Office PowerPoint</Application>
  <PresentationFormat>와이드스크린</PresentationFormat>
  <Paragraphs>16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22" baseType="lpstr">
      <vt:lpstr>FontAwesome</vt:lpstr>
      <vt:lpstr>Franchise</vt:lpstr>
      <vt:lpstr>Helvetica Light</vt:lpstr>
      <vt:lpstr>MS PGothic</vt:lpstr>
      <vt:lpstr>MS PGothic</vt:lpstr>
      <vt:lpstr>Roboto</vt:lpstr>
      <vt:lpstr>Roboto Medium</vt:lpstr>
      <vt:lpstr>나눔고딕 ExtraBold</vt:lpstr>
      <vt:lpstr>나눔고딕OTF</vt:lpstr>
      <vt:lpstr>맑은 고딕</vt:lpstr>
      <vt:lpstr>Arial</vt:lpstr>
      <vt:lpstr>Ebrima</vt:lpstr>
      <vt:lpstr>Lato</vt:lpstr>
      <vt:lpstr>Open Sans Light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안의환</cp:lastModifiedBy>
  <cp:revision>80</cp:revision>
  <cp:lastPrinted>2017-10-26T02:03:43Z</cp:lastPrinted>
  <dcterms:created xsi:type="dcterms:W3CDTF">2017-10-09T00:00:34Z</dcterms:created>
  <dcterms:modified xsi:type="dcterms:W3CDTF">2017-11-28T07:13:36Z</dcterms:modified>
</cp:coreProperties>
</file>